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sldIdLst>
    <p:sldId id="289" r:id="rId5"/>
    <p:sldId id="295" r:id="rId6"/>
    <p:sldId id="368" r:id="rId7"/>
    <p:sldId id="369" r:id="rId8"/>
    <p:sldId id="339" r:id="rId9"/>
    <p:sldId id="340" r:id="rId10"/>
    <p:sldId id="342" r:id="rId11"/>
    <p:sldId id="341" r:id="rId12"/>
    <p:sldId id="370" r:id="rId13"/>
    <p:sldId id="343" r:id="rId14"/>
    <p:sldId id="371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37" r:id="rId39"/>
    <p:sldId id="285" r:id="rId40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ronos MM" panose="020B0604020202020204"/>
      <p:regular r:id="rId4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in HABEAU" initials="AH" lastIdx="1" clrIdx="0">
    <p:extLst>
      <p:ext uri="{19B8F6BF-5375-455C-9EA6-DF929625EA0E}">
        <p15:presenceInfo xmlns:p15="http://schemas.microsoft.com/office/powerpoint/2012/main" userId="Alain HABE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0CED9"/>
    <a:srgbClr val="AFD0E0"/>
    <a:srgbClr val="221762"/>
    <a:srgbClr val="F1D378"/>
    <a:srgbClr val="DEA594"/>
    <a:srgbClr val="322B6A"/>
    <a:srgbClr val="0E1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5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in HABEAU" userId="baa1825c-8d69-4a16-a6a6-c9d41cf6ad68" providerId="ADAL" clId="{F0CD2E89-C042-416D-9B60-C33BCDA41A43}"/>
    <pc:docChg chg="modSld">
      <pc:chgData name="Alain HABEAU" userId="baa1825c-8d69-4a16-a6a6-c9d41cf6ad68" providerId="ADAL" clId="{F0CD2E89-C042-416D-9B60-C33BCDA41A43}" dt="2023-11-27T08:39:59.978" v="0" actId="20577"/>
      <pc:docMkLst>
        <pc:docMk/>
      </pc:docMkLst>
      <pc:sldChg chg="modSp mod">
        <pc:chgData name="Alain HABEAU" userId="baa1825c-8d69-4a16-a6a6-c9d41cf6ad68" providerId="ADAL" clId="{F0CD2E89-C042-416D-9B60-C33BCDA41A43}" dt="2023-11-27T08:39:59.978" v="0" actId="20577"/>
        <pc:sldMkLst>
          <pc:docMk/>
          <pc:sldMk cId="4017209499" sldId="363"/>
        </pc:sldMkLst>
        <pc:spChg chg="mod">
          <ac:chgData name="Alain HABEAU" userId="baa1825c-8d69-4a16-a6a6-c9d41cf6ad68" providerId="ADAL" clId="{F0CD2E89-C042-416D-9B60-C33BCDA41A43}" dt="2023-11-27T08:39:59.978" v="0" actId="20577"/>
          <ac:spMkLst>
            <pc:docMk/>
            <pc:sldMk cId="4017209499" sldId="363"/>
            <ac:spMk id="7" creationId="{003CC57A-84F9-0ADE-4832-24303B71EDC1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0.jpg"/><Relationship Id="rId2" Type="http://schemas.openxmlformats.org/officeDocument/2006/relationships/hyperlink" Target="https://www.goodfreephotos.com/other-photos/numbers/number-1-green-and-purple.png.php" TargetMode="External"/><Relationship Id="rId1" Type="http://schemas.openxmlformats.org/officeDocument/2006/relationships/image" Target="../media/image27.jpg"/><Relationship Id="rId6" Type="http://schemas.openxmlformats.org/officeDocument/2006/relationships/hyperlink" Target="https://www.publicdomainpictures.net/en/view-image.php?image=156060&amp;picture=number-3-artwork" TargetMode="External"/><Relationship Id="rId5" Type="http://schemas.openxmlformats.org/officeDocument/2006/relationships/image" Target="../media/image29.jpg"/><Relationship Id="rId4" Type="http://schemas.openxmlformats.org/officeDocument/2006/relationships/hyperlink" Target="https://www.publicdomainpictures.net/en/view-image.php?image=154963&amp;picture=flowery-purple-number-two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0.jpg"/><Relationship Id="rId2" Type="http://schemas.openxmlformats.org/officeDocument/2006/relationships/hyperlink" Target="https://www.goodfreephotos.com/other-photos/numbers/number-1-green-and-purple.png.php" TargetMode="External"/><Relationship Id="rId1" Type="http://schemas.openxmlformats.org/officeDocument/2006/relationships/image" Target="../media/image27.jpg"/><Relationship Id="rId6" Type="http://schemas.openxmlformats.org/officeDocument/2006/relationships/hyperlink" Target="https://www.publicdomainpictures.net/en/view-image.php?image=156060&amp;picture=number-3-artwork" TargetMode="External"/><Relationship Id="rId5" Type="http://schemas.openxmlformats.org/officeDocument/2006/relationships/image" Target="../media/image29.jpg"/><Relationship Id="rId4" Type="http://schemas.openxmlformats.org/officeDocument/2006/relationships/hyperlink" Target="https://www.publicdomainpictures.net/en/view-image.php?image=154963&amp;picture=flowery-purple-number-tw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86EB7-B93F-47D3-B3AF-58330A404CD1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EEBDC8C-1676-412D-AAA2-E30480A02F68}">
      <dgm:prSet phldrT="[Texte]"/>
      <dgm:spPr/>
      <dgm:t>
        <a:bodyPr/>
        <a:lstStyle/>
        <a:p>
          <a:r>
            <a:rPr lang="fr-FR" b="1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JUGE</a:t>
          </a:r>
          <a:endParaRPr lang="fr-FR" dirty="0">
            <a:ln w="22225">
              <a:solidFill>
                <a:srgbClr val="FFC000"/>
              </a:solidFill>
              <a:prstDash val="solid"/>
            </a:ln>
          </a:endParaRPr>
        </a:p>
      </dgm:t>
    </dgm:pt>
    <dgm:pt modelId="{819E390D-4167-45D2-941F-3693F84036CD}" type="parTrans" cxnId="{F29766D3-91E7-47F0-8608-826FE7BB74E2}">
      <dgm:prSet/>
      <dgm:spPr/>
      <dgm:t>
        <a:bodyPr/>
        <a:lstStyle/>
        <a:p>
          <a:endParaRPr lang="fr-FR">
            <a:ln>
              <a:solidFill>
                <a:srgbClr val="FFC000"/>
              </a:solidFill>
            </a:ln>
          </a:endParaRPr>
        </a:p>
      </dgm:t>
    </dgm:pt>
    <dgm:pt modelId="{87F94E69-8D55-45A8-B032-24EE3E7875F8}" type="sibTrans" cxnId="{F29766D3-91E7-47F0-8608-826FE7BB74E2}">
      <dgm:prSet/>
      <dgm:spPr/>
      <dgm:t>
        <a:bodyPr/>
        <a:lstStyle/>
        <a:p>
          <a:endParaRPr lang="fr-FR">
            <a:ln>
              <a:solidFill>
                <a:srgbClr val="FFC000"/>
              </a:solidFill>
            </a:ln>
          </a:endParaRPr>
        </a:p>
      </dgm:t>
    </dgm:pt>
    <dgm:pt modelId="{879B8BC5-D473-440E-8336-683B104B239F}">
      <dgm:prSet phldrT="[Texte]"/>
      <dgm:spPr/>
      <dgm:t>
        <a:bodyPr/>
        <a:lstStyle/>
        <a:p>
          <a:r>
            <a:rPr lang="fr-FR" b="1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LIEN GOOGLE</a:t>
          </a:r>
        </a:p>
      </dgm:t>
    </dgm:pt>
    <dgm:pt modelId="{FE1CF179-C564-4DBD-9F42-E799CD3FD960}" type="parTrans" cxnId="{7EEF8099-019D-4C07-A4F9-AEC63782A45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 w="28575">
          <a:headEnd type="none" w="med" len="med"/>
          <a:tailEnd type="triangle" w="med" len="med"/>
        </a:ln>
      </dgm:spPr>
      <dgm:t>
        <a:bodyPr/>
        <a:lstStyle/>
        <a:p>
          <a:endParaRPr lang="fr-FR">
            <a:ln>
              <a:solidFill>
                <a:srgbClr val="FFC000"/>
              </a:solidFill>
            </a:ln>
          </a:endParaRPr>
        </a:p>
      </dgm:t>
    </dgm:pt>
    <dgm:pt modelId="{0E22EC96-50E4-4593-845D-4D73EFFC382D}" type="sibTrans" cxnId="{7EEF8099-019D-4C07-A4F9-AEC63782A459}">
      <dgm:prSet/>
      <dgm:spPr/>
      <dgm:t>
        <a:bodyPr/>
        <a:lstStyle/>
        <a:p>
          <a:endParaRPr lang="fr-FR">
            <a:ln>
              <a:solidFill>
                <a:srgbClr val="FFC000"/>
              </a:solidFill>
            </a:ln>
          </a:endParaRPr>
        </a:p>
      </dgm:t>
    </dgm:pt>
    <dgm:pt modelId="{666E78EB-2799-45A6-AA61-F0D1384B62C5}" type="pres">
      <dgm:prSet presAssocID="{C7786EB7-B93F-47D3-B3AF-58330A404CD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D983DFC-49E8-4EF2-BCDC-3EC6E15479EA}" type="pres">
      <dgm:prSet presAssocID="{C7786EB7-B93F-47D3-B3AF-58330A404CD1}" presName="hierFlow" presStyleCnt="0"/>
      <dgm:spPr/>
    </dgm:pt>
    <dgm:pt modelId="{F32AC1A4-A6AE-4B47-ABE9-3E80BE1BDC93}" type="pres">
      <dgm:prSet presAssocID="{C7786EB7-B93F-47D3-B3AF-58330A404CD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2737DEE-C31C-4920-A074-30627517F002}" type="pres">
      <dgm:prSet presAssocID="{4EEBDC8C-1676-412D-AAA2-E30480A02F68}" presName="Name17" presStyleCnt="0"/>
      <dgm:spPr/>
    </dgm:pt>
    <dgm:pt modelId="{63707B9C-94F2-47E6-8774-50B6899F0EE3}" type="pres">
      <dgm:prSet presAssocID="{4EEBDC8C-1676-412D-AAA2-E30480A02F68}" presName="level1Shape" presStyleLbl="node0" presStyleIdx="0" presStyleCnt="1">
        <dgm:presLayoutVars>
          <dgm:chPref val="3"/>
        </dgm:presLayoutVars>
      </dgm:prSet>
      <dgm:spPr/>
    </dgm:pt>
    <dgm:pt modelId="{576A221C-79D8-476E-BBA3-150445607C08}" type="pres">
      <dgm:prSet presAssocID="{4EEBDC8C-1676-412D-AAA2-E30480A02F68}" presName="hierChild2" presStyleCnt="0"/>
      <dgm:spPr/>
    </dgm:pt>
    <dgm:pt modelId="{A5975B37-2EC7-4F51-9530-BE74AE896FE5}" type="pres">
      <dgm:prSet presAssocID="{FE1CF179-C564-4DBD-9F42-E799CD3FD960}" presName="Name25" presStyleLbl="parChTrans1D2" presStyleIdx="0" presStyleCnt="1"/>
      <dgm:spPr/>
    </dgm:pt>
    <dgm:pt modelId="{2D5E8D13-1BB7-4144-84D1-F71998DFC050}" type="pres">
      <dgm:prSet presAssocID="{FE1CF179-C564-4DBD-9F42-E799CD3FD960}" presName="connTx" presStyleLbl="parChTrans1D2" presStyleIdx="0" presStyleCnt="1"/>
      <dgm:spPr/>
    </dgm:pt>
    <dgm:pt modelId="{B25F7AB2-DF8F-4B0E-8258-015EDC839018}" type="pres">
      <dgm:prSet presAssocID="{879B8BC5-D473-440E-8336-683B104B239F}" presName="Name30" presStyleCnt="0"/>
      <dgm:spPr/>
    </dgm:pt>
    <dgm:pt modelId="{CACFA811-904A-4B7A-9B0F-E0D7E52BBE72}" type="pres">
      <dgm:prSet presAssocID="{879B8BC5-D473-440E-8336-683B104B239F}" presName="level2Shape" presStyleLbl="node2" presStyleIdx="0" presStyleCnt="1"/>
      <dgm:spPr/>
    </dgm:pt>
    <dgm:pt modelId="{BEF6647F-2345-4D0F-8131-8F441F02688A}" type="pres">
      <dgm:prSet presAssocID="{879B8BC5-D473-440E-8336-683B104B239F}" presName="hierChild3" presStyleCnt="0"/>
      <dgm:spPr/>
    </dgm:pt>
    <dgm:pt modelId="{B74E0149-D379-4EB6-9662-A61429446D8B}" type="pres">
      <dgm:prSet presAssocID="{C7786EB7-B93F-47D3-B3AF-58330A404CD1}" presName="bgShapesFlow" presStyleCnt="0"/>
      <dgm:spPr/>
    </dgm:pt>
  </dgm:ptLst>
  <dgm:cxnLst>
    <dgm:cxn modelId="{5A0E3B09-26BB-49FE-B886-DE6D8EC5CAF6}" type="presOf" srcId="{C7786EB7-B93F-47D3-B3AF-58330A404CD1}" destId="{666E78EB-2799-45A6-AA61-F0D1384B62C5}" srcOrd="0" destOrd="0" presId="urn:microsoft.com/office/officeart/2005/8/layout/hierarchy5"/>
    <dgm:cxn modelId="{26EAD197-A124-4533-AD31-E5A61F2E7E78}" type="presOf" srcId="{4EEBDC8C-1676-412D-AAA2-E30480A02F68}" destId="{63707B9C-94F2-47E6-8774-50B6899F0EE3}" srcOrd="0" destOrd="0" presId="urn:microsoft.com/office/officeart/2005/8/layout/hierarchy5"/>
    <dgm:cxn modelId="{7EEF8099-019D-4C07-A4F9-AEC63782A459}" srcId="{4EEBDC8C-1676-412D-AAA2-E30480A02F68}" destId="{879B8BC5-D473-440E-8336-683B104B239F}" srcOrd="0" destOrd="0" parTransId="{FE1CF179-C564-4DBD-9F42-E799CD3FD960}" sibTransId="{0E22EC96-50E4-4593-845D-4D73EFFC382D}"/>
    <dgm:cxn modelId="{B65B22CB-5FCA-4F77-9879-B2306E8EF31D}" type="presOf" srcId="{FE1CF179-C564-4DBD-9F42-E799CD3FD960}" destId="{2D5E8D13-1BB7-4144-84D1-F71998DFC050}" srcOrd="1" destOrd="0" presId="urn:microsoft.com/office/officeart/2005/8/layout/hierarchy5"/>
    <dgm:cxn modelId="{F29766D3-91E7-47F0-8608-826FE7BB74E2}" srcId="{C7786EB7-B93F-47D3-B3AF-58330A404CD1}" destId="{4EEBDC8C-1676-412D-AAA2-E30480A02F68}" srcOrd="0" destOrd="0" parTransId="{819E390D-4167-45D2-941F-3693F84036CD}" sibTransId="{87F94E69-8D55-45A8-B032-24EE3E7875F8}"/>
    <dgm:cxn modelId="{4DD1C6D8-168B-43A8-A29E-654363D57B69}" type="presOf" srcId="{FE1CF179-C564-4DBD-9F42-E799CD3FD960}" destId="{A5975B37-2EC7-4F51-9530-BE74AE896FE5}" srcOrd="0" destOrd="0" presId="urn:microsoft.com/office/officeart/2005/8/layout/hierarchy5"/>
    <dgm:cxn modelId="{7CEAF6F3-6FF5-4FDB-B3B5-DEE2BD03AC92}" type="presOf" srcId="{879B8BC5-D473-440E-8336-683B104B239F}" destId="{CACFA811-904A-4B7A-9B0F-E0D7E52BBE72}" srcOrd="0" destOrd="0" presId="urn:microsoft.com/office/officeart/2005/8/layout/hierarchy5"/>
    <dgm:cxn modelId="{275D2BE5-4D39-42F4-AC0D-24D97997893E}" type="presParOf" srcId="{666E78EB-2799-45A6-AA61-F0D1384B62C5}" destId="{3D983DFC-49E8-4EF2-BCDC-3EC6E15479EA}" srcOrd="0" destOrd="0" presId="urn:microsoft.com/office/officeart/2005/8/layout/hierarchy5"/>
    <dgm:cxn modelId="{2B537FF8-4B8D-4FEE-A413-7C8885837892}" type="presParOf" srcId="{3D983DFC-49E8-4EF2-BCDC-3EC6E15479EA}" destId="{F32AC1A4-A6AE-4B47-ABE9-3E80BE1BDC93}" srcOrd="0" destOrd="0" presId="urn:microsoft.com/office/officeart/2005/8/layout/hierarchy5"/>
    <dgm:cxn modelId="{46509B0E-924E-4906-8162-01B2A8FC5D07}" type="presParOf" srcId="{F32AC1A4-A6AE-4B47-ABE9-3E80BE1BDC93}" destId="{72737DEE-C31C-4920-A074-30627517F002}" srcOrd="0" destOrd="0" presId="urn:microsoft.com/office/officeart/2005/8/layout/hierarchy5"/>
    <dgm:cxn modelId="{C37E8C6C-C85D-4344-B50B-6441BCFE9D25}" type="presParOf" srcId="{72737DEE-C31C-4920-A074-30627517F002}" destId="{63707B9C-94F2-47E6-8774-50B6899F0EE3}" srcOrd="0" destOrd="0" presId="urn:microsoft.com/office/officeart/2005/8/layout/hierarchy5"/>
    <dgm:cxn modelId="{C2D51CEA-E1BF-403B-B3E8-F5C7CEF60B0E}" type="presParOf" srcId="{72737DEE-C31C-4920-A074-30627517F002}" destId="{576A221C-79D8-476E-BBA3-150445607C08}" srcOrd="1" destOrd="0" presId="urn:microsoft.com/office/officeart/2005/8/layout/hierarchy5"/>
    <dgm:cxn modelId="{A830A36B-4FBD-46CB-B905-A6CEBF4E883A}" type="presParOf" srcId="{576A221C-79D8-476E-BBA3-150445607C08}" destId="{A5975B37-2EC7-4F51-9530-BE74AE896FE5}" srcOrd="0" destOrd="0" presId="urn:microsoft.com/office/officeart/2005/8/layout/hierarchy5"/>
    <dgm:cxn modelId="{8CCD02F1-7299-4151-9AE2-33E91AD0B591}" type="presParOf" srcId="{A5975B37-2EC7-4F51-9530-BE74AE896FE5}" destId="{2D5E8D13-1BB7-4144-84D1-F71998DFC050}" srcOrd="0" destOrd="0" presId="urn:microsoft.com/office/officeart/2005/8/layout/hierarchy5"/>
    <dgm:cxn modelId="{7D8C1596-CACB-4019-BE25-8565C0D0FC49}" type="presParOf" srcId="{576A221C-79D8-476E-BBA3-150445607C08}" destId="{B25F7AB2-DF8F-4B0E-8258-015EDC839018}" srcOrd="1" destOrd="0" presId="urn:microsoft.com/office/officeart/2005/8/layout/hierarchy5"/>
    <dgm:cxn modelId="{7D3F506A-F4C2-4BB5-A6CA-AC03BF859641}" type="presParOf" srcId="{B25F7AB2-DF8F-4B0E-8258-015EDC839018}" destId="{CACFA811-904A-4B7A-9B0F-E0D7E52BBE72}" srcOrd="0" destOrd="0" presId="urn:microsoft.com/office/officeart/2005/8/layout/hierarchy5"/>
    <dgm:cxn modelId="{368A24FC-DF45-4159-B154-6C75B2C029D6}" type="presParOf" srcId="{B25F7AB2-DF8F-4B0E-8258-015EDC839018}" destId="{BEF6647F-2345-4D0F-8131-8F441F02688A}" srcOrd="1" destOrd="0" presId="urn:microsoft.com/office/officeart/2005/8/layout/hierarchy5"/>
    <dgm:cxn modelId="{A3F8DFD1-6247-46CD-AB1F-FACAB33E48B0}" type="presParOf" srcId="{666E78EB-2799-45A6-AA61-F0D1384B62C5}" destId="{B74E0149-D379-4EB6-9662-A61429446D8B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94B11E-A542-4D4A-9AF4-728D46CD4F0A}" type="doc">
      <dgm:prSet loTypeId="urn:microsoft.com/office/officeart/2005/8/layout/h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fr-FR"/>
        </a:p>
      </dgm:t>
    </dgm:pt>
    <dgm:pt modelId="{ADB65D0D-B0F2-4C2F-B050-10AE093D80BE}">
      <dgm:prSet phldrT="[Texte]"/>
      <dgm:spPr/>
      <dgm:t>
        <a:bodyPr/>
        <a:lstStyle/>
        <a:p>
          <a:r>
            <a:rPr lang="fr-FR" dirty="0"/>
            <a:t>Demandes</a:t>
          </a:r>
        </a:p>
      </dgm:t>
    </dgm:pt>
    <dgm:pt modelId="{A4C0C55C-6C67-4179-9B86-A04064DC65B2}" type="parTrans" cxnId="{7ECFD926-E9A8-4110-84AC-2E04023C4F64}">
      <dgm:prSet/>
      <dgm:spPr/>
      <dgm:t>
        <a:bodyPr/>
        <a:lstStyle/>
        <a:p>
          <a:endParaRPr lang="fr-FR"/>
        </a:p>
      </dgm:t>
    </dgm:pt>
    <dgm:pt modelId="{1D465AF1-0520-448D-A42A-02B1B4277776}" type="sibTrans" cxnId="{7ECFD926-E9A8-4110-84AC-2E04023C4F64}">
      <dgm:prSet/>
      <dgm:spPr/>
      <dgm:t>
        <a:bodyPr/>
        <a:lstStyle/>
        <a:p>
          <a:endParaRPr lang="fr-FR"/>
        </a:p>
      </dgm:t>
    </dgm:pt>
    <dgm:pt modelId="{112EB757-17E7-4E15-A2C4-A8DAD1B4E949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 organigramme des juges diffusé dans les dossiers de compétitions</a:t>
          </a:r>
        </a:p>
      </dgm:t>
    </dgm:pt>
    <dgm:pt modelId="{031624C7-13A9-4EB5-A8E9-3CE9C4BC90C5}" type="parTrans" cxnId="{51A7FC2B-57CC-4347-B0A8-43AF85BB39EF}">
      <dgm:prSet/>
      <dgm:spPr/>
      <dgm:t>
        <a:bodyPr/>
        <a:lstStyle/>
        <a:p>
          <a:endParaRPr lang="fr-FR"/>
        </a:p>
      </dgm:t>
    </dgm:pt>
    <dgm:pt modelId="{584D3E0B-9328-426E-A0AD-C70434E0CECB}" type="sibTrans" cxnId="{51A7FC2B-57CC-4347-B0A8-43AF85BB39EF}">
      <dgm:prSet/>
      <dgm:spPr/>
      <dgm:t>
        <a:bodyPr/>
        <a:lstStyle/>
        <a:p>
          <a:endParaRPr lang="fr-FR"/>
        </a:p>
      </dgm:t>
    </dgm:pt>
    <dgm:pt modelId="{B5909215-CCD7-4B38-B347-50AD8A4422D9}">
      <dgm:prSet phldrT="[Texte]"/>
      <dgm:spPr/>
      <dgm:t>
        <a:bodyPr/>
        <a:lstStyle/>
        <a:p>
          <a:r>
            <a:rPr lang="fr-FR" dirty="0"/>
            <a:t>Engagement</a:t>
          </a:r>
        </a:p>
      </dgm:t>
    </dgm:pt>
    <dgm:pt modelId="{2382A2C8-992B-4888-9547-F76B001EDCEF}" type="parTrans" cxnId="{2174CFA7-261C-4633-86AE-FFE69B79E3FB}">
      <dgm:prSet/>
      <dgm:spPr/>
      <dgm:t>
        <a:bodyPr/>
        <a:lstStyle/>
        <a:p>
          <a:endParaRPr lang="fr-FR"/>
        </a:p>
      </dgm:t>
    </dgm:pt>
    <dgm:pt modelId="{3BCD75E2-D9AF-4F64-9E9E-1830D100B444}" type="sibTrans" cxnId="{2174CFA7-261C-4633-86AE-FFE69B79E3FB}">
      <dgm:prSet/>
      <dgm:spPr/>
      <dgm:t>
        <a:bodyPr/>
        <a:lstStyle/>
        <a:p>
          <a:endParaRPr lang="fr-FR"/>
        </a:p>
      </dgm:t>
    </dgm:pt>
    <dgm:pt modelId="{98CF6193-777C-4D60-8E97-F94C23780D5F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 Se connecter dans </a:t>
          </a:r>
          <a:r>
            <a:rPr lang="fr-FR" dirty="0" err="1">
              <a:solidFill>
                <a:schemeClr val="tx1"/>
              </a:solidFill>
            </a:rPr>
            <a:t>Engagym</a:t>
          </a:r>
          <a:endParaRPr lang="fr-FR" dirty="0">
            <a:solidFill>
              <a:schemeClr val="tx1"/>
            </a:solidFill>
          </a:endParaRPr>
        </a:p>
      </dgm:t>
    </dgm:pt>
    <dgm:pt modelId="{A3C39960-3D4A-49E0-BB61-FFB84F844B10}" type="parTrans" cxnId="{FE375A9A-304A-47D3-A0CE-E54BE683E546}">
      <dgm:prSet/>
      <dgm:spPr/>
      <dgm:t>
        <a:bodyPr/>
        <a:lstStyle/>
        <a:p>
          <a:endParaRPr lang="fr-FR"/>
        </a:p>
      </dgm:t>
    </dgm:pt>
    <dgm:pt modelId="{C81E1847-26DC-4374-A375-1D775FCD7855}" type="sibTrans" cxnId="{FE375A9A-304A-47D3-A0CE-E54BE683E546}">
      <dgm:prSet/>
      <dgm:spPr/>
      <dgm:t>
        <a:bodyPr/>
        <a:lstStyle/>
        <a:p>
          <a:endParaRPr lang="fr-FR"/>
        </a:p>
      </dgm:t>
    </dgm:pt>
    <dgm:pt modelId="{4406DFA0-A55C-49D1-9C03-2B51C2B53561}">
      <dgm:prSet phldrT="[Texte]"/>
      <dgm:spPr/>
      <dgm:t>
        <a:bodyPr/>
        <a:lstStyle/>
        <a:p>
          <a:r>
            <a:rPr lang="fr-FR" dirty="0"/>
            <a:t>Sélection</a:t>
          </a:r>
        </a:p>
      </dgm:t>
    </dgm:pt>
    <dgm:pt modelId="{A1E49DA7-E5D2-4A07-A737-924A1F3B6CC8}" type="parTrans" cxnId="{AB4A2D08-1A42-4B91-A2E9-E7665CB108D9}">
      <dgm:prSet/>
      <dgm:spPr/>
      <dgm:t>
        <a:bodyPr/>
        <a:lstStyle/>
        <a:p>
          <a:endParaRPr lang="fr-FR"/>
        </a:p>
      </dgm:t>
    </dgm:pt>
    <dgm:pt modelId="{2F85E09F-01BC-434A-B320-03E90846956A}" type="sibTrans" cxnId="{AB4A2D08-1A42-4B91-A2E9-E7665CB108D9}">
      <dgm:prSet/>
      <dgm:spPr/>
      <dgm:t>
        <a:bodyPr/>
        <a:lstStyle/>
        <a:p>
          <a:endParaRPr lang="fr-FR"/>
        </a:p>
      </dgm:t>
    </dgm:pt>
    <dgm:pt modelId="{FEEADA53-16C2-42E9-BEC3-909954EACAF0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 Sélectionner les juges nominativement (qui sont à gauche) et les déposer à droite</a:t>
          </a:r>
        </a:p>
      </dgm:t>
    </dgm:pt>
    <dgm:pt modelId="{EA05FD66-6A27-47AF-A8F7-13526F5CE0A3}" type="parTrans" cxnId="{1EF86253-92D8-4897-9053-68610A892819}">
      <dgm:prSet/>
      <dgm:spPr/>
      <dgm:t>
        <a:bodyPr/>
        <a:lstStyle/>
        <a:p>
          <a:endParaRPr lang="fr-FR"/>
        </a:p>
      </dgm:t>
    </dgm:pt>
    <dgm:pt modelId="{CCED783D-EC6C-44A7-9DE2-650D57F9EFBC}" type="sibTrans" cxnId="{1EF86253-92D8-4897-9053-68610A892819}">
      <dgm:prSet/>
      <dgm:spPr/>
      <dgm:t>
        <a:bodyPr/>
        <a:lstStyle/>
        <a:p>
          <a:endParaRPr lang="fr-FR"/>
        </a:p>
      </dgm:t>
    </dgm:pt>
    <dgm:pt modelId="{5987C733-5748-4845-B562-24B582038FBF}">
      <dgm:prSet phldrT="[Texte]"/>
      <dgm:spPr/>
      <dgm:t>
        <a:bodyPr/>
        <a:lstStyle/>
        <a:p>
          <a:r>
            <a:rPr lang="fr-FR" dirty="0"/>
            <a:t>Précisions</a:t>
          </a:r>
        </a:p>
      </dgm:t>
    </dgm:pt>
    <dgm:pt modelId="{B782BDA6-7D29-4EB8-A7B9-CA43AA40A1FC}" type="parTrans" cxnId="{ADDBC99E-EE64-4F42-BC17-FF4AA0C2CA48}">
      <dgm:prSet/>
      <dgm:spPr/>
      <dgm:t>
        <a:bodyPr/>
        <a:lstStyle/>
        <a:p>
          <a:endParaRPr lang="fr-FR"/>
        </a:p>
      </dgm:t>
    </dgm:pt>
    <dgm:pt modelId="{4CE07E95-55C9-4B1A-873C-E0E8B299E6E8}" type="sibTrans" cxnId="{ADDBC99E-EE64-4F42-BC17-FF4AA0C2CA48}">
      <dgm:prSet/>
      <dgm:spPr/>
      <dgm:t>
        <a:bodyPr/>
        <a:lstStyle/>
        <a:p>
          <a:endParaRPr lang="fr-FR"/>
        </a:p>
      </dgm:t>
    </dgm:pt>
    <dgm:pt modelId="{0E3FB4D4-BF44-4558-9DBC-30A110ED75FD}">
      <dgm:prSet phldrT="[Texte]"/>
      <dgm:spPr/>
      <dgm:t>
        <a:bodyPr/>
        <a:lstStyle/>
        <a:p>
          <a:r>
            <a:rPr lang="fr-FR" sz="1100" dirty="0">
              <a:solidFill>
                <a:schemeClr val="tx1"/>
              </a:solidFill>
            </a:rPr>
            <a:t> Renseigner OBLIGATOIREMENT pour chaque juge la disponibilité partielle :</a:t>
          </a:r>
        </a:p>
      </dgm:t>
    </dgm:pt>
    <dgm:pt modelId="{2944D2C0-D2CC-4AB6-87A2-C197D2C202C1}" type="parTrans" cxnId="{C3D70B6C-351B-4524-818B-7BD83010BA4F}">
      <dgm:prSet/>
      <dgm:spPr/>
      <dgm:t>
        <a:bodyPr/>
        <a:lstStyle/>
        <a:p>
          <a:endParaRPr lang="fr-FR"/>
        </a:p>
      </dgm:t>
    </dgm:pt>
    <dgm:pt modelId="{E461E197-E1CC-48C1-9A20-46F712FA887D}" type="sibTrans" cxnId="{C3D70B6C-351B-4524-818B-7BD83010BA4F}">
      <dgm:prSet/>
      <dgm:spPr/>
      <dgm:t>
        <a:bodyPr/>
        <a:lstStyle/>
        <a:p>
          <a:endParaRPr lang="fr-FR"/>
        </a:p>
      </dgm:t>
    </dgm:pt>
    <dgm:pt modelId="{3EC192BA-E6B6-4053-98C4-3AF7E37F3A15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 Choisissez l’évènement concerné</a:t>
          </a:r>
        </a:p>
      </dgm:t>
    </dgm:pt>
    <dgm:pt modelId="{F4A61982-BA46-4164-8577-A42DF47FAE45}" type="parTrans" cxnId="{56A89AB2-D01B-4B78-B800-4901EBFC1B93}">
      <dgm:prSet/>
      <dgm:spPr/>
      <dgm:t>
        <a:bodyPr/>
        <a:lstStyle/>
        <a:p>
          <a:endParaRPr lang="fr-FR"/>
        </a:p>
      </dgm:t>
    </dgm:pt>
    <dgm:pt modelId="{9AE9AB99-2118-4479-9CA7-9BD8EF7C24D4}" type="sibTrans" cxnId="{56A89AB2-D01B-4B78-B800-4901EBFC1B93}">
      <dgm:prSet/>
      <dgm:spPr/>
      <dgm:t>
        <a:bodyPr/>
        <a:lstStyle/>
        <a:p>
          <a:endParaRPr lang="fr-FR"/>
        </a:p>
      </dgm:t>
    </dgm:pt>
    <dgm:pt modelId="{2187EAF7-9E44-46FD-A186-2C86747B35C8}">
      <dgm:prSet phldrT="[Texte]"/>
      <dgm:spPr/>
      <dgm:t>
        <a:bodyPr/>
        <a:lstStyle/>
        <a:p>
          <a:endParaRPr lang="fr-FR" dirty="0"/>
        </a:p>
      </dgm:t>
    </dgm:pt>
    <dgm:pt modelId="{A74ECE52-9293-4292-829F-9F1605AB2A3A}" type="parTrans" cxnId="{430B2AA7-0667-4EE1-9A44-88465F905280}">
      <dgm:prSet/>
      <dgm:spPr/>
      <dgm:t>
        <a:bodyPr/>
        <a:lstStyle/>
        <a:p>
          <a:endParaRPr lang="fr-FR"/>
        </a:p>
      </dgm:t>
    </dgm:pt>
    <dgm:pt modelId="{6FBC1287-FE53-446B-810F-62F4CC6EDAB3}" type="sibTrans" cxnId="{430B2AA7-0667-4EE1-9A44-88465F905280}">
      <dgm:prSet/>
      <dgm:spPr/>
      <dgm:t>
        <a:bodyPr/>
        <a:lstStyle/>
        <a:p>
          <a:endParaRPr lang="fr-FR"/>
        </a:p>
      </dgm:t>
    </dgm:pt>
    <dgm:pt modelId="{054EF22E-316D-4062-B453-682A849F2D6A}">
      <dgm:prSet/>
      <dgm:spPr/>
      <dgm:t>
        <a:bodyPr/>
        <a:lstStyle/>
        <a:p>
          <a:endParaRPr lang="fr-FR" dirty="0">
            <a:solidFill>
              <a:schemeClr val="tx1"/>
            </a:solidFill>
          </a:endParaRPr>
        </a:p>
      </dgm:t>
    </dgm:pt>
    <dgm:pt modelId="{2D7F2025-F0A2-419F-93B3-C757F996B1A2}" type="parTrans" cxnId="{65A80289-C74C-4336-8370-D122BBB5FD65}">
      <dgm:prSet/>
      <dgm:spPr/>
      <dgm:t>
        <a:bodyPr/>
        <a:lstStyle/>
        <a:p>
          <a:endParaRPr lang="fr-FR"/>
        </a:p>
      </dgm:t>
    </dgm:pt>
    <dgm:pt modelId="{45AD4D11-6625-4B88-871A-5EDAE07A99B8}" type="sibTrans" cxnId="{65A80289-C74C-4336-8370-D122BBB5FD65}">
      <dgm:prSet/>
      <dgm:spPr/>
      <dgm:t>
        <a:bodyPr/>
        <a:lstStyle/>
        <a:p>
          <a:endParaRPr lang="fr-FR"/>
        </a:p>
      </dgm:t>
    </dgm:pt>
    <dgm:pt modelId="{6B910F50-8EDE-44FB-9FDB-31D5E0D854B9}">
      <dgm:prSet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 Identifier pour chaque juge demandé le niveau requis et </a:t>
          </a:r>
          <a:r>
            <a:rPr lang="fr-FR" u="sng" dirty="0">
              <a:solidFill>
                <a:schemeClr val="tx1"/>
              </a:solidFill>
            </a:rPr>
            <a:t>le respecter</a:t>
          </a:r>
        </a:p>
      </dgm:t>
    </dgm:pt>
    <dgm:pt modelId="{E5209501-1A82-4B17-9C15-7075200BA6BE}" type="parTrans" cxnId="{D51733F0-B706-4D81-B3A2-AF359CE13E54}">
      <dgm:prSet/>
      <dgm:spPr/>
      <dgm:t>
        <a:bodyPr/>
        <a:lstStyle/>
        <a:p>
          <a:endParaRPr lang="fr-FR"/>
        </a:p>
      </dgm:t>
    </dgm:pt>
    <dgm:pt modelId="{974370CE-D19A-43C8-BC6D-C9368D023529}" type="sibTrans" cxnId="{D51733F0-B706-4D81-B3A2-AF359CE13E54}">
      <dgm:prSet/>
      <dgm:spPr/>
      <dgm:t>
        <a:bodyPr/>
        <a:lstStyle/>
        <a:p>
          <a:endParaRPr lang="fr-FR"/>
        </a:p>
      </dgm:t>
    </dgm:pt>
    <dgm:pt modelId="{A71CDA1E-33F7-46FA-B1BC-5829B7378237}">
      <dgm:prSet/>
      <dgm:spPr/>
      <dgm:t>
        <a:bodyPr/>
        <a:lstStyle/>
        <a:p>
          <a:endParaRPr lang="fr-FR" dirty="0">
            <a:solidFill>
              <a:schemeClr val="tx1"/>
            </a:solidFill>
          </a:endParaRPr>
        </a:p>
      </dgm:t>
    </dgm:pt>
    <dgm:pt modelId="{346A6174-5A6E-426D-8DFB-94AB1A019FD0}" type="parTrans" cxnId="{38F77DF4-DB2E-4EE0-A7A7-D7B48FF3957A}">
      <dgm:prSet/>
      <dgm:spPr/>
      <dgm:t>
        <a:bodyPr/>
        <a:lstStyle/>
        <a:p>
          <a:endParaRPr lang="fr-FR"/>
        </a:p>
      </dgm:t>
    </dgm:pt>
    <dgm:pt modelId="{C73891AA-065E-4FE2-BE10-344E5A22CE0B}" type="sibTrans" cxnId="{38F77DF4-DB2E-4EE0-A7A7-D7B48FF3957A}">
      <dgm:prSet/>
      <dgm:spPr/>
      <dgm:t>
        <a:bodyPr/>
        <a:lstStyle/>
        <a:p>
          <a:endParaRPr lang="fr-FR"/>
        </a:p>
      </dgm:t>
    </dgm:pt>
    <dgm:pt modelId="{F2B93576-66E1-418C-A379-D1DA7474AF93}">
      <dgm:prSet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 Identifier le ou les numéros des réunions de juges.</a:t>
          </a:r>
        </a:p>
      </dgm:t>
    </dgm:pt>
    <dgm:pt modelId="{74A879F8-3104-4B54-BC86-F1662F561079}" type="parTrans" cxnId="{A09E94FB-3584-4195-91D6-849AA03D10EA}">
      <dgm:prSet/>
      <dgm:spPr/>
      <dgm:t>
        <a:bodyPr/>
        <a:lstStyle/>
        <a:p>
          <a:endParaRPr lang="fr-FR"/>
        </a:p>
      </dgm:t>
    </dgm:pt>
    <dgm:pt modelId="{D4F42A42-0BB3-49B6-BC9E-94D45A1E7624}" type="sibTrans" cxnId="{A09E94FB-3584-4195-91D6-849AA03D10EA}">
      <dgm:prSet/>
      <dgm:spPr/>
      <dgm:t>
        <a:bodyPr/>
        <a:lstStyle/>
        <a:p>
          <a:endParaRPr lang="fr-FR"/>
        </a:p>
      </dgm:t>
    </dgm:pt>
    <dgm:pt modelId="{94EF1216-8920-42FF-8BDC-D3F3564BB148}">
      <dgm:prSet phldrT="[Texte]"/>
      <dgm:spPr/>
      <dgm:t>
        <a:bodyPr/>
        <a:lstStyle/>
        <a:p>
          <a:endParaRPr lang="fr-FR" dirty="0"/>
        </a:p>
      </dgm:t>
    </dgm:pt>
    <dgm:pt modelId="{2EA857BD-4E93-479F-9411-C1D60125FC3D}" type="parTrans" cxnId="{1DA9D2A6-B1F6-4BF0-840F-31454EE5247C}">
      <dgm:prSet/>
      <dgm:spPr/>
      <dgm:t>
        <a:bodyPr/>
        <a:lstStyle/>
        <a:p>
          <a:endParaRPr lang="fr-FR"/>
        </a:p>
      </dgm:t>
    </dgm:pt>
    <dgm:pt modelId="{72CB8A84-6908-4B16-8912-5FC57CF6AC92}" type="sibTrans" cxnId="{1DA9D2A6-B1F6-4BF0-840F-31454EE5247C}">
      <dgm:prSet/>
      <dgm:spPr/>
      <dgm:t>
        <a:bodyPr/>
        <a:lstStyle/>
        <a:p>
          <a:endParaRPr lang="fr-FR"/>
        </a:p>
      </dgm:t>
    </dgm:pt>
    <dgm:pt modelId="{A53D5E17-01C9-4D77-8D8D-B4AC37882F58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 Cliquer dans la colonne juge</a:t>
          </a:r>
        </a:p>
      </dgm:t>
    </dgm:pt>
    <dgm:pt modelId="{D6AC15E6-1B86-40C6-BCA6-D9B3F04C5553}" type="parTrans" cxnId="{EFB12781-CEEA-4952-A35C-5B7C5609094A}">
      <dgm:prSet/>
      <dgm:spPr/>
      <dgm:t>
        <a:bodyPr/>
        <a:lstStyle/>
        <a:p>
          <a:endParaRPr lang="fr-FR"/>
        </a:p>
      </dgm:t>
    </dgm:pt>
    <dgm:pt modelId="{120028AB-370D-408E-B771-29F2C868529C}" type="sibTrans" cxnId="{EFB12781-CEEA-4952-A35C-5B7C5609094A}">
      <dgm:prSet/>
      <dgm:spPr/>
      <dgm:t>
        <a:bodyPr/>
        <a:lstStyle/>
        <a:p>
          <a:endParaRPr lang="fr-FR"/>
        </a:p>
      </dgm:t>
    </dgm:pt>
    <dgm:pt modelId="{C1655C68-AF77-4B85-86BF-1E88312761D0}">
      <dgm:prSet phldrT="[Texte]"/>
      <dgm:spPr/>
      <dgm:t>
        <a:bodyPr/>
        <a:lstStyle/>
        <a:p>
          <a:endParaRPr lang="fr-FR" dirty="0">
            <a:solidFill>
              <a:schemeClr val="tx1"/>
            </a:solidFill>
          </a:endParaRPr>
        </a:p>
      </dgm:t>
    </dgm:pt>
    <dgm:pt modelId="{67E83CBF-3CC4-42E9-980C-B0BCB97800AE}" type="parTrans" cxnId="{CC785007-702C-4505-A28E-5339328C2599}">
      <dgm:prSet/>
      <dgm:spPr/>
      <dgm:t>
        <a:bodyPr/>
        <a:lstStyle/>
        <a:p>
          <a:endParaRPr lang="fr-FR"/>
        </a:p>
      </dgm:t>
    </dgm:pt>
    <dgm:pt modelId="{53706F56-D981-46FF-989B-52D6CBFA0B59}" type="sibTrans" cxnId="{CC785007-702C-4505-A28E-5339328C2599}">
      <dgm:prSet/>
      <dgm:spPr/>
      <dgm:t>
        <a:bodyPr/>
        <a:lstStyle/>
        <a:p>
          <a:endParaRPr lang="fr-FR"/>
        </a:p>
      </dgm:t>
    </dgm:pt>
    <dgm:pt modelId="{62EB7120-CB28-43AC-9A17-D2479160BBF5}">
      <dgm:prSet phldrT="[Texte]"/>
      <dgm:spPr/>
      <dgm:t>
        <a:bodyPr/>
        <a:lstStyle/>
        <a:p>
          <a:endParaRPr lang="fr-FR" dirty="0">
            <a:solidFill>
              <a:schemeClr val="tx1"/>
            </a:solidFill>
          </a:endParaRPr>
        </a:p>
      </dgm:t>
    </dgm:pt>
    <dgm:pt modelId="{24E11B74-A7EA-42AA-B702-B50F745C92A5}" type="parTrans" cxnId="{1C6FEB49-D3AB-47F2-ABBE-9045F2356370}">
      <dgm:prSet/>
      <dgm:spPr/>
      <dgm:t>
        <a:bodyPr/>
        <a:lstStyle/>
        <a:p>
          <a:endParaRPr lang="fr-FR"/>
        </a:p>
      </dgm:t>
    </dgm:pt>
    <dgm:pt modelId="{44C31281-8218-4C86-B6A8-AAB6C7283738}" type="sibTrans" cxnId="{1C6FEB49-D3AB-47F2-ABBE-9045F2356370}">
      <dgm:prSet/>
      <dgm:spPr/>
      <dgm:t>
        <a:bodyPr/>
        <a:lstStyle/>
        <a:p>
          <a:endParaRPr lang="fr-FR"/>
        </a:p>
      </dgm:t>
    </dgm:pt>
    <dgm:pt modelId="{CC88899B-E632-4152-A3C0-4446CD45502C}">
      <dgm:prSet phldrT="[Texte]" custT="1"/>
      <dgm:spPr/>
      <dgm:t>
        <a:bodyPr/>
        <a:lstStyle/>
        <a:p>
          <a:pPr>
            <a:buFontTx/>
            <a:buNone/>
          </a:pPr>
          <a:r>
            <a:rPr lang="fr-FR" sz="1100" dirty="0">
              <a:solidFill>
                <a:schemeClr val="tx1"/>
              </a:solidFill>
            </a:rPr>
            <a:t>	</a:t>
          </a:r>
        </a:p>
      </dgm:t>
    </dgm:pt>
    <dgm:pt modelId="{2E480803-1B6E-462B-90CB-1E5CFA4D618E}" type="parTrans" cxnId="{3A9DA251-CF65-466F-AAEF-8F615376100D}">
      <dgm:prSet/>
      <dgm:spPr/>
      <dgm:t>
        <a:bodyPr/>
        <a:lstStyle/>
        <a:p>
          <a:endParaRPr lang="fr-FR"/>
        </a:p>
      </dgm:t>
    </dgm:pt>
    <dgm:pt modelId="{342A69A4-C1D6-4F93-A357-E594146ABE94}" type="sibTrans" cxnId="{3A9DA251-CF65-466F-AAEF-8F615376100D}">
      <dgm:prSet/>
      <dgm:spPr/>
      <dgm:t>
        <a:bodyPr/>
        <a:lstStyle/>
        <a:p>
          <a:endParaRPr lang="fr-FR"/>
        </a:p>
      </dgm:t>
    </dgm:pt>
    <dgm:pt modelId="{8B9A5A01-6A94-4B97-8364-D07DE5B62A66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fr-FR" sz="1100" i="0" dirty="0"/>
        </a:p>
      </dgm:t>
    </dgm:pt>
    <dgm:pt modelId="{3B8B78B3-387B-4E9E-9732-57E6981FF234}" type="parTrans" cxnId="{00E95345-F7A2-47B8-98AE-04656AB1F2B5}">
      <dgm:prSet/>
      <dgm:spPr/>
      <dgm:t>
        <a:bodyPr/>
        <a:lstStyle/>
        <a:p>
          <a:endParaRPr lang="fr-FR"/>
        </a:p>
      </dgm:t>
    </dgm:pt>
    <dgm:pt modelId="{ABFDA257-A49E-4910-972F-DF60A577E075}" type="sibTrans" cxnId="{00E95345-F7A2-47B8-98AE-04656AB1F2B5}">
      <dgm:prSet/>
      <dgm:spPr/>
      <dgm:t>
        <a:bodyPr/>
        <a:lstStyle/>
        <a:p>
          <a:endParaRPr lang="fr-FR"/>
        </a:p>
      </dgm:t>
    </dgm:pt>
    <dgm:pt modelId="{4AF177B7-FC73-410D-83D0-759A73C37E2D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fr-FR" sz="900" i="1" dirty="0"/>
        </a:p>
      </dgm:t>
    </dgm:pt>
    <dgm:pt modelId="{80F9739E-2EDE-4A6A-BFA7-9C960528B729}" type="parTrans" cxnId="{E0851848-4D9B-44DB-ABEE-0738D7143F7F}">
      <dgm:prSet/>
      <dgm:spPr/>
      <dgm:t>
        <a:bodyPr/>
        <a:lstStyle/>
        <a:p>
          <a:endParaRPr lang="fr-FR"/>
        </a:p>
      </dgm:t>
    </dgm:pt>
    <dgm:pt modelId="{B69DAAB5-BDF8-40A8-804B-0F7291F72486}" type="sibTrans" cxnId="{E0851848-4D9B-44DB-ABEE-0738D7143F7F}">
      <dgm:prSet/>
      <dgm:spPr/>
      <dgm:t>
        <a:bodyPr/>
        <a:lstStyle/>
        <a:p>
          <a:endParaRPr lang="fr-FR"/>
        </a:p>
      </dgm:t>
    </dgm:pt>
    <dgm:pt modelId="{2D7C7C46-B3B3-4258-A130-7EC41BD04E75}">
      <dgm:prSet phldrT="[Texte]" custT="1"/>
      <dgm:spPr/>
      <dgm:t>
        <a:bodyPr/>
        <a:lstStyle/>
        <a:p>
          <a:pPr>
            <a:buFontTx/>
            <a:buNone/>
          </a:pPr>
          <a:r>
            <a:rPr lang="fr-FR" sz="1000" b="1" i="1" dirty="0">
              <a:solidFill>
                <a:schemeClr val="tx1"/>
              </a:solidFill>
            </a:rPr>
            <a:t>- Précisez le numéro de la réunion et l’agrès.</a:t>
          </a:r>
          <a:endParaRPr lang="fr-FR" sz="1100" dirty="0">
            <a:solidFill>
              <a:schemeClr val="tx1"/>
            </a:solidFill>
          </a:endParaRPr>
        </a:p>
      </dgm:t>
    </dgm:pt>
    <dgm:pt modelId="{0A01B14F-02BE-466F-9795-1604AAF6C639}" type="parTrans" cxnId="{C6176B85-4577-4409-BF75-66B3816EA854}">
      <dgm:prSet/>
      <dgm:spPr/>
      <dgm:t>
        <a:bodyPr/>
        <a:lstStyle/>
        <a:p>
          <a:endParaRPr lang="fr-FR"/>
        </a:p>
      </dgm:t>
    </dgm:pt>
    <dgm:pt modelId="{54C75861-8D41-4816-B2B9-E362A59F5CD2}" type="sibTrans" cxnId="{C6176B85-4577-4409-BF75-66B3816EA854}">
      <dgm:prSet/>
      <dgm:spPr/>
      <dgm:t>
        <a:bodyPr/>
        <a:lstStyle/>
        <a:p>
          <a:endParaRPr lang="fr-FR"/>
        </a:p>
      </dgm:t>
    </dgm:pt>
    <dgm:pt modelId="{EC5BA12D-9474-4D27-9F0A-2B846F7311FE}" type="pres">
      <dgm:prSet presAssocID="{6F94B11E-A542-4D4A-9AF4-728D46CD4F0A}" presName="linearFlow" presStyleCnt="0">
        <dgm:presLayoutVars>
          <dgm:dir/>
          <dgm:animLvl val="lvl"/>
          <dgm:resizeHandles/>
        </dgm:presLayoutVars>
      </dgm:prSet>
      <dgm:spPr/>
    </dgm:pt>
    <dgm:pt modelId="{5F557BA6-A023-473F-996C-F0573AA39FBB}" type="pres">
      <dgm:prSet presAssocID="{ADB65D0D-B0F2-4C2F-B050-10AE093D80BE}" presName="compositeNode" presStyleCnt="0">
        <dgm:presLayoutVars>
          <dgm:bulletEnabled val="1"/>
        </dgm:presLayoutVars>
      </dgm:prSet>
      <dgm:spPr/>
    </dgm:pt>
    <dgm:pt modelId="{DCA20A7C-60EA-4446-A897-2516BE3CCDE7}" type="pres">
      <dgm:prSet presAssocID="{ADB65D0D-B0F2-4C2F-B050-10AE093D80BE}" presName="image" presStyleLbl="fgImgPlace1" presStyleIdx="0" presStyleCnt="4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45000" r="-45000"/>
          </a:stretch>
        </a:blipFill>
      </dgm:spPr>
    </dgm:pt>
    <dgm:pt modelId="{47C65742-1AFC-4C38-A70C-42270F0D3421}" type="pres">
      <dgm:prSet presAssocID="{ADB65D0D-B0F2-4C2F-B050-10AE093D80BE}" presName="childNode" presStyleLbl="node1" presStyleIdx="0" presStyleCnt="4">
        <dgm:presLayoutVars>
          <dgm:bulletEnabled val="1"/>
        </dgm:presLayoutVars>
      </dgm:prSet>
      <dgm:spPr/>
    </dgm:pt>
    <dgm:pt modelId="{9CD3AE5F-EE1F-4AB3-BA1C-1C0792316367}" type="pres">
      <dgm:prSet presAssocID="{ADB65D0D-B0F2-4C2F-B050-10AE093D80BE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94365328-E3A3-444D-9C2F-64DF8AF40B6E}" type="pres">
      <dgm:prSet presAssocID="{1D465AF1-0520-448D-A42A-02B1B4277776}" presName="sibTrans" presStyleCnt="0"/>
      <dgm:spPr/>
    </dgm:pt>
    <dgm:pt modelId="{D5F6B3D2-C522-47FA-9F29-079B07323316}" type="pres">
      <dgm:prSet presAssocID="{B5909215-CCD7-4B38-B347-50AD8A4422D9}" presName="compositeNode" presStyleCnt="0">
        <dgm:presLayoutVars>
          <dgm:bulletEnabled val="1"/>
        </dgm:presLayoutVars>
      </dgm:prSet>
      <dgm:spPr/>
    </dgm:pt>
    <dgm:pt modelId="{2E749A58-8C5B-4CC7-95C1-962F68684C3E}" type="pres">
      <dgm:prSet presAssocID="{B5909215-CCD7-4B38-B347-50AD8A4422D9}" presName="image" presStyleLbl="fgImgPlace1" presStyleIdx="1" presStyleCnt="4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</dgm:spPr>
    </dgm:pt>
    <dgm:pt modelId="{78DEEFD5-B4A0-4A19-A50F-3F4D32E5311F}" type="pres">
      <dgm:prSet presAssocID="{B5909215-CCD7-4B38-B347-50AD8A4422D9}" presName="childNode" presStyleLbl="node1" presStyleIdx="1" presStyleCnt="4">
        <dgm:presLayoutVars>
          <dgm:bulletEnabled val="1"/>
        </dgm:presLayoutVars>
      </dgm:prSet>
      <dgm:spPr/>
    </dgm:pt>
    <dgm:pt modelId="{63952DD2-8924-4712-8F10-377694A260C3}" type="pres">
      <dgm:prSet presAssocID="{B5909215-CCD7-4B38-B347-50AD8A4422D9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44D07260-DA9F-40BC-8B9A-476767532F95}" type="pres">
      <dgm:prSet presAssocID="{3BCD75E2-D9AF-4F64-9E9E-1830D100B444}" presName="sibTrans" presStyleCnt="0"/>
      <dgm:spPr/>
    </dgm:pt>
    <dgm:pt modelId="{0B715700-3FBF-4365-B9C2-F9167F6D3765}" type="pres">
      <dgm:prSet presAssocID="{4406DFA0-A55C-49D1-9C03-2B51C2B53561}" presName="compositeNode" presStyleCnt="0">
        <dgm:presLayoutVars>
          <dgm:bulletEnabled val="1"/>
        </dgm:presLayoutVars>
      </dgm:prSet>
      <dgm:spPr/>
    </dgm:pt>
    <dgm:pt modelId="{68358D15-5D87-4457-A83D-F53D5E9D066F}" type="pres">
      <dgm:prSet presAssocID="{4406DFA0-A55C-49D1-9C03-2B51C2B53561}" presName="image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</dgm:spPr>
    </dgm:pt>
    <dgm:pt modelId="{C6EDB342-3587-43D0-9ADC-8D16975A6740}" type="pres">
      <dgm:prSet presAssocID="{4406DFA0-A55C-49D1-9C03-2B51C2B53561}" presName="childNode" presStyleLbl="node1" presStyleIdx="2" presStyleCnt="4">
        <dgm:presLayoutVars>
          <dgm:bulletEnabled val="1"/>
        </dgm:presLayoutVars>
      </dgm:prSet>
      <dgm:spPr/>
    </dgm:pt>
    <dgm:pt modelId="{B7E28A73-E0B8-4F68-B7E1-77084A423AE8}" type="pres">
      <dgm:prSet presAssocID="{4406DFA0-A55C-49D1-9C03-2B51C2B53561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0B0FAAD9-AC7B-4DBB-9F5D-AEE0501801AF}" type="pres">
      <dgm:prSet presAssocID="{2F85E09F-01BC-434A-B320-03E90846956A}" presName="sibTrans" presStyleCnt="0"/>
      <dgm:spPr/>
    </dgm:pt>
    <dgm:pt modelId="{16C2390B-7AA3-4A19-9303-E46DFFF005A2}" type="pres">
      <dgm:prSet presAssocID="{5987C733-5748-4845-B562-24B582038FBF}" presName="compositeNode" presStyleCnt="0">
        <dgm:presLayoutVars>
          <dgm:bulletEnabled val="1"/>
        </dgm:presLayoutVars>
      </dgm:prSet>
      <dgm:spPr/>
    </dgm:pt>
    <dgm:pt modelId="{C608FC21-C715-437A-8C71-D115217AD477}" type="pres">
      <dgm:prSet presAssocID="{5987C733-5748-4845-B562-24B582038FBF}" presName="image" presStyleLbl="fgImgPlace1" presStyleIdx="3" presStyleCnt="4"/>
      <dgm:spPr>
        <a:blipFill>
          <a:blip xmlns:r="http://schemas.openxmlformats.org/officeDocument/2006/relationships" r:embed="rId7"/>
          <a:srcRect/>
          <a:stretch>
            <a:fillRect/>
          </a:stretch>
        </a:blipFill>
      </dgm:spPr>
    </dgm:pt>
    <dgm:pt modelId="{209AC5C0-E078-41C8-98B6-248DFB194CF6}" type="pres">
      <dgm:prSet presAssocID="{5987C733-5748-4845-B562-24B582038FBF}" presName="childNode" presStyleLbl="node1" presStyleIdx="3" presStyleCnt="4">
        <dgm:presLayoutVars>
          <dgm:bulletEnabled val="1"/>
        </dgm:presLayoutVars>
      </dgm:prSet>
      <dgm:spPr/>
    </dgm:pt>
    <dgm:pt modelId="{8B6CFFAB-6E45-4160-B254-4EF86A557BB0}" type="pres">
      <dgm:prSet presAssocID="{5987C733-5748-4845-B562-24B582038FBF}" presName="parentNode" presStyleLbl="revTx" presStyleIdx="3" presStyleCnt="4" custScaleY="105689" custLinFactNeighborX="4520" custLinFactNeighborY="8688">
        <dgm:presLayoutVars>
          <dgm:chMax val="0"/>
          <dgm:bulletEnabled val="1"/>
        </dgm:presLayoutVars>
      </dgm:prSet>
      <dgm:spPr/>
    </dgm:pt>
  </dgm:ptLst>
  <dgm:cxnLst>
    <dgm:cxn modelId="{CC785007-702C-4505-A28E-5339328C2599}" srcId="{B5909215-CCD7-4B38-B347-50AD8A4422D9}" destId="{C1655C68-AF77-4B85-86BF-1E88312761D0}" srcOrd="1" destOrd="0" parTransId="{67E83CBF-3CC4-42E9-980C-B0BCB97800AE}" sibTransId="{53706F56-D981-46FF-989B-52D6CBFA0B59}"/>
    <dgm:cxn modelId="{AB4A2D08-1A42-4B91-A2E9-E7665CB108D9}" srcId="{6F94B11E-A542-4D4A-9AF4-728D46CD4F0A}" destId="{4406DFA0-A55C-49D1-9C03-2B51C2B53561}" srcOrd="2" destOrd="0" parTransId="{A1E49DA7-E5D2-4A07-A737-924A1F3B6CC8}" sibTransId="{2F85E09F-01BC-434A-B320-03E90846956A}"/>
    <dgm:cxn modelId="{DE97E50D-7742-4F5C-A86C-51A1F086801B}" type="presOf" srcId="{2187EAF7-9E44-46FD-A186-2C86747B35C8}" destId="{47C65742-1AFC-4C38-A70C-42270F0D3421}" srcOrd="0" destOrd="5" presId="urn:microsoft.com/office/officeart/2005/8/layout/hList2"/>
    <dgm:cxn modelId="{9DA45B22-92EC-4238-AB71-7B03B5D78912}" type="presOf" srcId="{8B9A5A01-6A94-4B97-8364-D07DE5B62A66}" destId="{209AC5C0-E078-41C8-98B6-248DFB194CF6}" srcOrd="0" destOrd="4" presId="urn:microsoft.com/office/officeart/2005/8/layout/hList2"/>
    <dgm:cxn modelId="{7ECFD926-E9A8-4110-84AC-2E04023C4F64}" srcId="{6F94B11E-A542-4D4A-9AF4-728D46CD4F0A}" destId="{ADB65D0D-B0F2-4C2F-B050-10AE093D80BE}" srcOrd="0" destOrd="0" parTransId="{A4C0C55C-6C67-4179-9B86-A04064DC65B2}" sibTransId="{1D465AF1-0520-448D-A42A-02B1B4277776}"/>
    <dgm:cxn modelId="{EAB42B29-1CB1-4FA8-9506-32CFF65D2362}" type="presOf" srcId="{FEEADA53-16C2-42E9-BEC3-909954EACAF0}" destId="{C6EDB342-3587-43D0-9ADC-8D16975A6740}" srcOrd="0" destOrd="0" presId="urn:microsoft.com/office/officeart/2005/8/layout/hList2"/>
    <dgm:cxn modelId="{51A7FC2B-57CC-4347-B0A8-43AF85BB39EF}" srcId="{ADB65D0D-B0F2-4C2F-B050-10AE093D80BE}" destId="{112EB757-17E7-4E15-A2C4-A8DAD1B4E949}" srcOrd="0" destOrd="0" parTransId="{031624C7-13A9-4EB5-A8E9-3CE9C4BC90C5}" sibTransId="{584D3E0B-9328-426E-A0AD-C70434E0CECB}"/>
    <dgm:cxn modelId="{7D2EEC61-5CAD-4AA8-A3A9-CEEF1C15153C}" type="presOf" srcId="{2D7C7C46-B3B3-4258-A130-7EC41BD04E75}" destId="{209AC5C0-E078-41C8-98B6-248DFB194CF6}" srcOrd="0" destOrd="2" presId="urn:microsoft.com/office/officeart/2005/8/layout/hList2"/>
    <dgm:cxn modelId="{00E95345-F7A2-47B8-98AE-04656AB1F2B5}" srcId="{5987C733-5748-4845-B562-24B582038FBF}" destId="{8B9A5A01-6A94-4B97-8364-D07DE5B62A66}" srcOrd="4" destOrd="0" parTransId="{3B8B78B3-387B-4E9E-9732-57E6981FF234}" sibTransId="{ABFDA257-A49E-4910-972F-DF60A577E075}"/>
    <dgm:cxn modelId="{E0851848-4D9B-44DB-ABEE-0738D7143F7F}" srcId="{5987C733-5748-4845-B562-24B582038FBF}" destId="{4AF177B7-FC73-410D-83D0-759A73C37E2D}" srcOrd="3" destOrd="0" parTransId="{80F9739E-2EDE-4A6A-BFA7-9C960528B729}" sibTransId="{B69DAAB5-BDF8-40A8-804B-0F7291F72486}"/>
    <dgm:cxn modelId="{50303648-AA40-47D8-91AA-93D4A84DD107}" type="presOf" srcId="{4AF177B7-FC73-410D-83D0-759A73C37E2D}" destId="{209AC5C0-E078-41C8-98B6-248DFB194CF6}" srcOrd="0" destOrd="3" presId="urn:microsoft.com/office/officeart/2005/8/layout/hList2"/>
    <dgm:cxn modelId="{1C6FEB49-D3AB-47F2-ABBE-9045F2356370}" srcId="{B5909215-CCD7-4B38-B347-50AD8A4422D9}" destId="{62EB7120-CB28-43AC-9A17-D2479160BBF5}" srcOrd="3" destOrd="0" parTransId="{24E11B74-A7EA-42AA-B702-B50F745C92A5}" sibTransId="{44C31281-8218-4C86-B6A8-AAB6C7283738}"/>
    <dgm:cxn modelId="{C3D70B6C-351B-4524-818B-7BD83010BA4F}" srcId="{5987C733-5748-4845-B562-24B582038FBF}" destId="{0E3FB4D4-BF44-4558-9DBC-30A110ED75FD}" srcOrd="0" destOrd="0" parTransId="{2944D2C0-D2CC-4AB6-87A2-C197D2C202C1}" sibTransId="{E461E197-E1CC-48C1-9A20-46F712FA887D}"/>
    <dgm:cxn modelId="{E9BD344E-5109-47C2-8E47-B39B44AA637B}" type="presOf" srcId="{A53D5E17-01C9-4D77-8D8D-B4AC37882F58}" destId="{78DEEFD5-B4A0-4A19-A50F-3F4D32E5311F}" srcOrd="0" destOrd="4" presId="urn:microsoft.com/office/officeart/2005/8/layout/hList2"/>
    <dgm:cxn modelId="{3A9DA251-CF65-466F-AAEF-8F615376100D}" srcId="{5987C733-5748-4845-B562-24B582038FBF}" destId="{CC88899B-E632-4152-A3C0-4446CD45502C}" srcOrd="1" destOrd="0" parTransId="{2E480803-1B6E-462B-90CB-1E5CFA4D618E}" sibTransId="{342A69A4-C1D6-4F93-A357-E594146ABE94}"/>
    <dgm:cxn modelId="{1EF86253-92D8-4897-9053-68610A892819}" srcId="{4406DFA0-A55C-49D1-9C03-2B51C2B53561}" destId="{FEEADA53-16C2-42E9-BEC3-909954EACAF0}" srcOrd="0" destOrd="0" parTransId="{EA05FD66-6A27-47AF-A8F7-13526F5CE0A3}" sibTransId="{CCED783D-EC6C-44A7-9DE2-650D57F9EFBC}"/>
    <dgm:cxn modelId="{6F9F6C55-031C-4A81-9F36-851178ED0533}" type="presOf" srcId="{6B910F50-8EDE-44FB-9FDB-31D5E0D854B9}" destId="{47C65742-1AFC-4C38-A70C-42270F0D3421}" srcOrd="0" destOrd="2" presId="urn:microsoft.com/office/officeart/2005/8/layout/hList2"/>
    <dgm:cxn modelId="{5EBB6B5A-869E-4573-B194-71EFD183FCB4}" type="presOf" srcId="{112EB757-17E7-4E15-A2C4-A8DAD1B4E949}" destId="{47C65742-1AFC-4C38-A70C-42270F0D3421}" srcOrd="0" destOrd="0" presId="urn:microsoft.com/office/officeart/2005/8/layout/hList2"/>
    <dgm:cxn modelId="{5085F57D-1600-4781-9627-30FB2C9A4C4B}" type="presOf" srcId="{3EC192BA-E6B6-4053-98C4-3AF7E37F3A15}" destId="{78DEEFD5-B4A0-4A19-A50F-3F4D32E5311F}" srcOrd="0" destOrd="2" presId="urn:microsoft.com/office/officeart/2005/8/layout/hList2"/>
    <dgm:cxn modelId="{EFB12781-CEEA-4952-A35C-5B7C5609094A}" srcId="{B5909215-CCD7-4B38-B347-50AD8A4422D9}" destId="{A53D5E17-01C9-4D77-8D8D-B4AC37882F58}" srcOrd="4" destOrd="0" parTransId="{D6AC15E6-1B86-40C6-BCA6-D9B3F04C5553}" sibTransId="{120028AB-370D-408E-B771-29F2C868529C}"/>
    <dgm:cxn modelId="{C6176B85-4577-4409-BF75-66B3816EA854}" srcId="{5987C733-5748-4845-B562-24B582038FBF}" destId="{2D7C7C46-B3B3-4258-A130-7EC41BD04E75}" srcOrd="2" destOrd="0" parTransId="{0A01B14F-02BE-466F-9795-1604AAF6C639}" sibTransId="{54C75861-8D41-4816-B2B9-E362A59F5CD2}"/>
    <dgm:cxn modelId="{65A80289-C74C-4336-8370-D122BBB5FD65}" srcId="{ADB65D0D-B0F2-4C2F-B050-10AE093D80BE}" destId="{054EF22E-316D-4062-B453-682A849F2D6A}" srcOrd="1" destOrd="0" parTransId="{2D7F2025-F0A2-419F-93B3-C757F996B1A2}" sibTransId="{45AD4D11-6625-4B88-871A-5EDAE07A99B8}"/>
    <dgm:cxn modelId="{8FEFE98C-EFE8-4BF3-B65B-5F71A6F68B8B}" type="presOf" srcId="{62EB7120-CB28-43AC-9A17-D2479160BBF5}" destId="{78DEEFD5-B4A0-4A19-A50F-3F4D32E5311F}" srcOrd="0" destOrd="3" presId="urn:microsoft.com/office/officeart/2005/8/layout/hList2"/>
    <dgm:cxn modelId="{4B050398-9B97-43FB-8A0B-B224CE569B28}" type="presOf" srcId="{B5909215-CCD7-4B38-B347-50AD8A4422D9}" destId="{63952DD2-8924-4712-8F10-377694A260C3}" srcOrd="0" destOrd="0" presId="urn:microsoft.com/office/officeart/2005/8/layout/hList2"/>
    <dgm:cxn modelId="{FE375A9A-304A-47D3-A0CE-E54BE683E546}" srcId="{B5909215-CCD7-4B38-B347-50AD8A4422D9}" destId="{98CF6193-777C-4D60-8E97-F94C23780D5F}" srcOrd="0" destOrd="0" parTransId="{A3C39960-3D4A-49E0-BB61-FFB84F844B10}" sibTransId="{C81E1847-26DC-4374-A375-1D775FCD7855}"/>
    <dgm:cxn modelId="{E320D69D-5A12-4AD5-B824-B99F456EB001}" type="presOf" srcId="{5987C733-5748-4845-B562-24B582038FBF}" destId="{8B6CFFAB-6E45-4160-B254-4EF86A557BB0}" srcOrd="0" destOrd="0" presId="urn:microsoft.com/office/officeart/2005/8/layout/hList2"/>
    <dgm:cxn modelId="{ADDBC99E-EE64-4F42-BC17-FF4AA0C2CA48}" srcId="{6F94B11E-A542-4D4A-9AF4-728D46CD4F0A}" destId="{5987C733-5748-4845-B562-24B582038FBF}" srcOrd="3" destOrd="0" parTransId="{B782BDA6-7D29-4EB8-A7B9-CA43AA40A1FC}" sibTransId="{4CE07E95-55C9-4B1A-873C-E0E8B299E6E8}"/>
    <dgm:cxn modelId="{97B079A3-CEA4-40AC-BAAA-7287E549151E}" type="presOf" srcId="{4406DFA0-A55C-49D1-9C03-2B51C2B53561}" destId="{B7E28A73-E0B8-4F68-B7E1-77084A423AE8}" srcOrd="0" destOrd="0" presId="urn:microsoft.com/office/officeart/2005/8/layout/hList2"/>
    <dgm:cxn modelId="{1DA9D2A6-B1F6-4BF0-840F-31454EE5247C}" srcId="{B5909215-CCD7-4B38-B347-50AD8A4422D9}" destId="{94EF1216-8920-42FF-8BDC-D3F3564BB148}" srcOrd="5" destOrd="0" parTransId="{2EA857BD-4E93-479F-9411-C1D60125FC3D}" sibTransId="{72CB8A84-6908-4B16-8912-5FC57CF6AC92}"/>
    <dgm:cxn modelId="{430B2AA7-0667-4EE1-9A44-88465F905280}" srcId="{ADB65D0D-B0F2-4C2F-B050-10AE093D80BE}" destId="{2187EAF7-9E44-46FD-A186-2C86747B35C8}" srcOrd="5" destOrd="0" parTransId="{A74ECE52-9293-4292-829F-9F1605AB2A3A}" sibTransId="{6FBC1287-FE53-446B-810F-62F4CC6EDAB3}"/>
    <dgm:cxn modelId="{2174CFA7-261C-4633-86AE-FFE69B79E3FB}" srcId="{6F94B11E-A542-4D4A-9AF4-728D46CD4F0A}" destId="{B5909215-CCD7-4B38-B347-50AD8A4422D9}" srcOrd="1" destOrd="0" parTransId="{2382A2C8-992B-4888-9547-F76B001EDCEF}" sibTransId="{3BCD75E2-D9AF-4F64-9E9E-1830D100B444}"/>
    <dgm:cxn modelId="{56A89AB2-D01B-4B78-B800-4901EBFC1B93}" srcId="{B5909215-CCD7-4B38-B347-50AD8A4422D9}" destId="{3EC192BA-E6B6-4053-98C4-3AF7E37F3A15}" srcOrd="2" destOrd="0" parTransId="{F4A61982-BA46-4164-8577-A42DF47FAE45}" sibTransId="{9AE9AB99-2118-4479-9CA7-9BD8EF7C24D4}"/>
    <dgm:cxn modelId="{CF105ABA-17DF-4C77-9836-52328D74FDE2}" type="presOf" srcId="{A71CDA1E-33F7-46FA-B1BC-5829B7378237}" destId="{47C65742-1AFC-4C38-A70C-42270F0D3421}" srcOrd="0" destOrd="3" presId="urn:microsoft.com/office/officeart/2005/8/layout/hList2"/>
    <dgm:cxn modelId="{786C25BE-C49C-4D82-BB17-39DF520E9258}" type="presOf" srcId="{C1655C68-AF77-4B85-86BF-1E88312761D0}" destId="{78DEEFD5-B4A0-4A19-A50F-3F4D32E5311F}" srcOrd="0" destOrd="1" presId="urn:microsoft.com/office/officeart/2005/8/layout/hList2"/>
    <dgm:cxn modelId="{CA149EC4-2103-4A23-9F6C-33178E8C8653}" type="presOf" srcId="{0E3FB4D4-BF44-4558-9DBC-30A110ED75FD}" destId="{209AC5C0-E078-41C8-98B6-248DFB194CF6}" srcOrd="0" destOrd="0" presId="urn:microsoft.com/office/officeart/2005/8/layout/hList2"/>
    <dgm:cxn modelId="{D27369C6-0EC5-4F9C-8C10-1A739D76C7AE}" type="presOf" srcId="{CC88899B-E632-4152-A3C0-4446CD45502C}" destId="{209AC5C0-E078-41C8-98B6-248DFB194CF6}" srcOrd="0" destOrd="1" presId="urn:microsoft.com/office/officeart/2005/8/layout/hList2"/>
    <dgm:cxn modelId="{648863CC-08BE-49FD-B431-6CAE3FDD45F8}" type="presOf" srcId="{ADB65D0D-B0F2-4C2F-B050-10AE093D80BE}" destId="{9CD3AE5F-EE1F-4AB3-BA1C-1C0792316367}" srcOrd="0" destOrd="0" presId="urn:microsoft.com/office/officeart/2005/8/layout/hList2"/>
    <dgm:cxn modelId="{8E648FD5-4EDD-45DC-A917-90DA063E4784}" type="presOf" srcId="{94EF1216-8920-42FF-8BDC-D3F3564BB148}" destId="{78DEEFD5-B4A0-4A19-A50F-3F4D32E5311F}" srcOrd="0" destOrd="5" presId="urn:microsoft.com/office/officeart/2005/8/layout/hList2"/>
    <dgm:cxn modelId="{371391DA-2A99-4A37-802E-09CDB402BC82}" type="presOf" srcId="{F2B93576-66E1-418C-A379-D1DA7474AF93}" destId="{47C65742-1AFC-4C38-A70C-42270F0D3421}" srcOrd="0" destOrd="4" presId="urn:microsoft.com/office/officeart/2005/8/layout/hList2"/>
    <dgm:cxn modelId="{7B0359DC-F452-449B-A4D0-58D11F055220}" type="presOf" srcId="{98CF6193-777C-4D60-8E97-F94C23780D5F}" destId="{78DEEFD5-B4A0-4A19-A50F-3F4D32E5311F}" srcOrd="0" destOrd="0" presId="urn:microsoft.com/office/officeart/2005/8/layout/hList2"/>
    <dgm:cxn modelId="{DB4DAFDC-AC08-45AF-9236-1B5FCF1C6DF6}" type="presOf" srcId="{6F94B11E-A542-4D4A-9AF4-728D46CD4F0A}" destId="{EC5BA12D-9474-4D27-9F0A-2B846F7311FE}" srcOrd="0" destOrd="0" presId="urn:microsoft.com/office/officeart/2005/8/layout/hList2"/>
    <dgm:cxn modelId="{D51733F0-B706-4D81-B3A2-AF359CE13E54}" srcId="{ADB65D0D-B0F2-4C2F-B050-10AE093D80BE}" destId="{6B910F50-8EDE-44FB-9FDB-31D5E0D854B9}" srcOrd="2" destOrd="0" parTransId="{E5209501-1A82-4B17-9C15-7075200BA6BE}" sibTransId="{974370CE-D19A-43C8-BC6D-C9368D023529}"/>
    <dgm:cxn modelId="{38F77DF4-DB2E-4EE0-A7A7-D7B48FF3957A}" srcId="{ADB65D0D-B0F2-4C2F-B050-10AE093D80BE}" destId="{A71CDA1E-33F7-46FA-B1BC-5829B7378237}" srcOrd="3" destOrd="0" parTransId="{346A6174-5A6E-426D-8DFB-94AB1A019FD0}" sibTransId="{C73891AA-065E-4FE2-BE10-344E5A22CE0B}"/>
    <dgm:cxn modelId="{D87298F8-3A0F-473A-A4E9-5024FB018E07}" type="presOf" srcId="{054EF22E-316D-4062-B453-682A849F2D6A}" destId="{47C65742-1AFC-4C38-A70C-42270F0D3421}" srcOrd="0" destOrd="1" presId="urn:microsoft.com/office/officeart/2005/8/layout/hList2"/>
    <dgm:cxn modelId="{A09E94FB-3584-4195-91D6-849AA03D10EA}" srcId="{ADB65D0D-B0F2-4C2F-B050-10AE093D80BE}" destId="{F2B93576-66E1-418C-A379-D1DA7474AF93}" srcOrd="4" destOrd="0" parTransId="{74A879F8-3104-4B54-BC86-F1662F561079}" sibTransId="{D4F42A42-0BB3-49B6-BC9E-94D45A1E7624}"/>
    <dgm:cxn modelId="{FDD2C0A3-A339-451A-94A1-EFE326555DCC}" type="presParOf" srcId="{EC5BA12D-9474-4D27-9F0A-2B846F7311FE}" destId="{5F557BA6-A023-473F-996C-F0573AA39FBB}" srcOrd="0" destOrd="0" presId="urn:microsoft.com/office/officeart/2005/8/layout/hList2"/>
    <dgm:cxn modelId="{D923C90B-77A1-42CB-AE84-DB6406F7E5D6}" type="presParOf" srcId="{5F557BA6-A023-473F-996C-F0573AA39FBB}" destId="{DCA20A7C-60EA-4446-A897-2516BE3CCDE7}" srcOrd="0" destOrd="0" presId="urn:microsoft.com/office/officeart/2005/8/layout/hList2"/>
    <dgm:cxn modelId="{7779275C-BA7A-4C00-B005-20E8C15169BF}" type="presParOf" srcId="{5F557BA6-A023-473F-996C-F0573AA39FBB}" destId="{47C65742-1AFC-4C38-A70C-42270F0D3421}" srcOrd="1" destOrd="0" presId="urn:microsoft.com/office/officeart/2005/8/layout/hList2"/>
    <dgm:cxn modelId="{999775CE-7222-4D6A-A3F5-699DEA85A02C}" type="presParOf" srcId="{5F557BA6-A023-473F-996C-F0573AA39FBB}" destId="{9CD3AE5F-EE1F-4AB3-BA1C-1C0792316367}" srcOrd="2" destOrd="0" presId="urn:microsoft.com/office/officeart/2005/8/layout/hList2"/>
    <dgm:cxn modelId="{BD9E7A5B-DFE4-400C-90E6-CD0F27D266F2}" type="presParOf" srcId="{EC5BA12D-9474-4D27-9F0A-2B846F7311FE}" destId="{94365328-E3A3-444D-9C2F-64DF8AF40B6E}" srcOrd="1" destOrd="0" presId="urn:microsoft.com/office/officeart/2005/8/layout/hList2"/>
    <dgm:cxn modelId="{EE0C0DC5-66C2-4A5D-8D98-21CA80092E93}" type="presParOf" srcId="{EC5BA12D-9474-4D27-9F0A-2B846F7311FE}" destId="{D5F6B3D2-C522-47FA-9F29-079B07323316}" srcOrd="2" destOrd="0" presId="urn:microsoft.com/office/officeart/2005/8/layout/hList2"/>
    <dgm:cxn modelId="{46604827-70C4-439D-9A6C-7E514DFBF8C5}" type="presParOf" srcId="{D5F6B3D2-C522-47FA-9F29-079B07323316}" destId="{2E749A58-8C5B-4CC7-95C1-962F68684C3E}" srcOrd="0" destOrd="0" presId="urn:microsoft.com/office/officeart/2005/8/layout/hList2"/>
    <dgm:cxn modelId="{4455AD73-F002-4CAF-973A-1D1DB4988CEA}" type="presParOf" srcId="{D5F6B3D2-C522-47FA-9F29-079B07323316}" destId="{78DEEFD5-B4A0-4A19-A50F-3F4D32E5311F}" srcOrd="1" destOrd="0" presId="urn:microsoft.com/office/officeart/2005/8/layout/hList2"/>
    <dgm:cxn modelId="{2B55CE07-E6AF-410A-83F6-DFF3304867C4}" type="presParOf" srcId="{D5F6B3D2-C522-47FA-9F29-079B07323316}" destId="{63952DD2-8924-4712-8F10-377694A260C3}" srcOrd="2" destOrd="0" presId="urn:microsoft.com/office/officeart/2005/8/layout/hList2"/>
    <dgm:cxn modelId="{0113A771-3A94-4366-B300-949096D9AB31}" type="presParOf" srcId="{EC5BA12D-9474-4D27-9F0A-2B846F7311FE}" destId="{44D07260-DA9F-40BC-8B9A-476767532F95}" srcOrd="3" destOrd="0" presId="urn:microsoft.com/office/officeart/2005/8/layout/hList2"/>
    <dgm:cxn modelId="{69D51DFF-569A-42ED-8A19-797E498DE0AA}" type="presParOf" srcId="{EC5BA12D-9474-4D27-9F0A-2B846F7311FE}" destId="{0B715700-3FBF-4365-B9C2-F9167F6D3765}" srcOrd="4" destOrd="0" presId="urn:microsoft.com/office/officeart/2005/8/layout/hList2"/>
    <dgm:cxn modelId="{2FADD2D9-E1A3-4EA5-BCE1-28AD98B73676}" type="presParOf" srcId="{0B715700-3FBF-4365-B9C2-F9167F6D3765}" destId="{68358D15-5D87-4457-A83D-F53D5E9D066F}" srcOrd="0" destOrd="0" presId="urn:microsoft.com/office/officeart/2005/8/layout/hList2"/>
    <dgm:cxn modelId="{2AB32CC0-2AB6-48EA-8E63-1E9B4C247C83}" type="presParOf" srcId="{0B715700-3FBF-4365-B9C2-F9167F6D3765}" destId="{C6EDB342-3587-43D0-9ADC-8D16975A6740}" srcOrd="1" destOrd="0" presId="urn:microsoft.com/office/officeart/2005/8/layout/hList2"/>
    <dgm:cxn modelId="{2E43A84B-83BB-4C48-8950-138C77C77E3E}" type="presParOf" srcId="{0B715700-3FBF-4365-B9C2-F9167F6D3765}" destId="{B7E28A73-E0B8-4F68-B7E1-77084A423AE8}" srcOrd="2" destOrd="0" presId="urn:microsoft.com/office/officeart/2005/8/layout/hList2"/>
    <dgm:cxn modelId="{877D5557-D902-4329-B67F-B105D0523BE7}" type="presParOf" srcId="{EC5BA12D-9474-4D27-9F0A-2B846F7311FE}" destId="{0B0FAAD9-AC7B-4DBB-9F5D-AEE0501801AF}" srcOrd="5" destOrd="0" presId="urn:microsoft.com/office/officeart/2005/8/layout/hList2"/>
    <dgm:cxn modelId="{FA4D01C9-A462-4325-80A7-A68563BDA22D}" type="presParOf" srcId="{EC5BA12D-9474-4D27-9F0A-2B846F7311FE}" destId="{16C2390B-7AA3-4A19-9303-E46DFFF005A2}" srcOrd="6" destOrd="0" presId="urn:microsoft.com/office/officeart/2005/8/layout/hList2"/>
    <dgm:cxn modelId="{E82D8C6C-C175-44E3-A04E-117E28294906}" type="presParOf" srcId="{16C2390B-7AA3-4A19-9303-E46DFFF005A2}" destId="{C608FC21-C715-437A-8C71-D115217AD477}" srcOrd="0" destOrd="0" presId="urn:microsoft.com/office/officeart/2005/8/layout/hList2"/>
    <dgm:cxn modelId="{C76F21D6-21BF-468F-BEE9-A11CA39FBF4C}" type="presParOf" srcId="{16C2390B-7AA3-4A19-9303-E46DFFF005A2}" destId="{209AC5C0-E078-41C8-98B6-248DFB194CF6}" srcOrd="1" destOrd="0" presId="urn:microsoft.com/office/officeart/2005/8/layout/hList2"/>
    <dgm:cxn modelId="{CEB3F6CD-7077-4179-BF59-6E11F48F0C46}" type="presParOf" srcId="{16C2390B-7AA3-4A19-9303-E46DFFF005A2}" destId="{8B6CFFAB-6E45-4160-B254-4EF86A557BB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07B9C-94F2-47E6-8774-50B6899F0EE3}">
      <dsp:nvSpPr>
        <dsp:cNvPr id="0" name=""/>
        <dsp:cNvSpPr/>
      </dsp:nvSpPr>
      <dsp:spPr>
        <a:xfrm>
          <a:off x="2848" y="1422052"/>
          <a:ext cx="2236589" cy="1118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b="1" kern="1200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JUGE</a:t>
          </a:r>
          <a:endParaRPr lang="fr-FR" sz="3600" kern="1200" dirty="0">
            <a:ln w="22225">
              <a:solidFill>
                <a:srgbClr val="FFC000"/>
              </a:solidFill>
              <a:prstDash val="solid"/>
            </a:ln>
          </a:endParaRPr>
        </a:p>
      </dsp:txBody>
      <dsp:txXfrm>
        <a:off x="35602" y="1454806"/>
        <a:ext cx="2171081" cy="1052786"/>
      </dsp:txXfrm>
    </dsp:sp>
    <dsp:sp modelId="{A5975B37-2EC7-4F51-9530-BE74AE896FE5}">
      <dsp:nvSpPr>
        <dsp:cNvPr id="0" name=""/>
        <dsp:cNvSpPr/>
      </dsp:nvSpPr>
      <dsp:spPr>
        <a:xfrm>
          <a:off x="2239437" y="1955799"/>
          <a:ext cx="894635" cy="50800"/>
        </a:xfrm>
        <a:custGeom>
          <a:avLst/>
          <a:gdLst/>
          <a:ahLst/>
          <a:cxnLst/>
          <a:rect l="0" t="0" r="0" b="0"/>
          <a:pathLst>
            <a:path>
              <a:moveTo>
                <a:pt x="0" y="25400"/>
              </a:moveTo>
              <a:lnTo>
                <a:pt x="894635" y="25400"/>
              </a:lnTo>
            </a:path>
          </a:pathLst>
        </a:custGeom>
        <a:noFill/>
        <a:ln w="28575" cap="flat" cmpd="sng" algn="ctr">
          <a:solidFill>
            <a:schemeClr val="dk1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>
            <a:ln>
              <a:solidFill>
                <a:srgbClr val="FFC000"/>
              </a:solidFill>
            </a:ln>
          </a:endParaRPr>
        </a:p>
      </dsp:txBody>
      <dsp:txXfrm>
        <a:off x="2664389" y="1958834"/>
        <a:ext cx="44731" cy="44731"/>
      </dsp:txXfrm>
    </dsp:sp>
    <dsp:sp modelId="{CACFA811-904A-4B7A-9B0F-E0D7E52BBE72}">
      <dsp:nvSpPr>
        <dsp:cNvPr id="0" name=""/>
        <dsp:cNvSpPr/>
      </dsp:nvSpPr>
      <dsp:spPr>
        <a:xfrm>
          <a:off x="3134073" y="1422052"/>
          <a:ext cx="2236589" cy="1118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b="1" kern="1200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LIEN GOOGLE</a:t>
          </a:r>
        </a:p>
      </dsp:txBody>
      <dsp:txXfrm>
        <a:off x="3166827" y="1454806"/>
        <a:ext cx="2171081" cy="1052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3AE5F-EE1F-4AB3-BA1C-1C0792316367}">
      <dsp:nvSpPr>
        <dsp:cNvPr id="0" name=""/>
        <dsp:cNvSpPr/>
      </dsp:nvSpPr>
      <dsp:spPr>
        <a:xfrm rot="16200000">
          <a:off x="-1147477" y="1825379"/>
          <a:ext cx="2812900" cy="389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3100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Demandes</a:t>
          </a:r>
        </a:p>
      </dsp:txBody>
      <dsp:txXfrm>
        <a:off x="-1147477" y="1825379"/>
        <a:ext cx="2812900" cy="389026"/>
      </dsp:txXfrm>
    </dsp:sp>
    <dsp:sp modelId="{47C65742-1AFC-4C38-A70C-42270F0D3421}">
      <dsp:nvSpPr>
        <dsp:cNvPr id="0" name=""/>
        <dsp:cNvSpPr/>
      </dsp:nvSpPr>
      <dsp:spPr>
        <a:xfrm>
          <a:off x="453485" y="613442"/>
          <a:ext cx="1937763" cy="2812900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343100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solidFill>
                <a:schemeClr val="tx1"/>
              </a:solidFill>
            </a:rPr>
            <a:t> organigramme des juges diffusé dans les dossiers de compétitions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solidFill>
                <a:schemeClr val="tx1"/>
              </a:solidFill>
            </a:rPr>
            <a:t> Identifier pour chaque juge demandé le niveau requis et </a:t>
          </a:r>
          <a:r>
            <a:rPr lang="fr-FR" sz="1200" u="sng" kern="1200" dirty="0">
              <a:solidFill>
                <a:schemeClr val="tx1"/>
              </a:solidFill>
            </a:rPr>
            <a:t>le respecter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solidFill>
                <a:schemeClr val="tx1"/>
              </a:solidFill>
            </a:rPr>
            <a:t> Identifier le ou les numéros des réunions de juges.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dirty="0"/>
        </a:p>
      </dsp:txBody>
      <dsp:txXfrm>
        <a:off x="453485" y="613442"/>
        <a:ext cx="1937763" cy="2812900"/>
      </dsp:txXfrm>
    </dsp:sp>
    <dsp:sp modelId="{DCA20A7C-60EA-4446-A897-2516BE3CCDE7}">
      <dsp:nvSpPr>
        <dsp:cNvPr id="0" name=""/>
        <dsp:cNvSpPr/>
      </dsp:nvSpPr>
      <dsp:spPr>
        <a:xfrm>
          <a:off x="64459" y="99927"/>
          <a:ext cx="778052" cy="7780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52DD2-8924-4712-8F10-377694A260C3}">
      <dsp:nvSpPr>
        <dsp:cNvPr id="0" name=""/>
        <dsp:cNvSpPr/>
      </dsp:nvSpPr>
      <dsp:spPr>
        <a:xfrm rot="16200000">
          <a:off x="1700883" y="1825379"/>
          <a:ext cx="2812900" cy="389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3100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Engagement</a:t>
          </a:r>
        </a:p>
      </dsp:txBody>
      <dsp:txXfrm>
        <a:off x="1700883" y="1825379"/>
        <a:ext cx="2812900" cy="389026"/>
      </dsp:txXfrm>
    </dsp:sp>
    <dsp:sp modelId="{78DEEFD5-B4A0-4A19-A50F-3F4D32E5311F}">
      <dsp:nvSpPr>
        <dsp:cNvPr id="0" name=""/>
        <dsp:cNvSpPr/>
      </dsp:nvSpPr>
      <dsp:spPr>
        <a:xfrm>
          <a:off x="3301846" y="613442"/>
          <a:ext cx="1937763" cy="2812900"/>
        </a:xfrm>
        <a:prstGeom prst="rect">
          <a:avLst/>
        </a:prstGeom>
        <a:solidFill>
          <a:schemeClr val="accent2">
            <a:shade val="50000"/>
            <a:hueOff val="0"/>
            <a:satOff val="27450"/>
            <a:lumOff val="192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343100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solidFill>
                <a:schemeClr val="tx1"/>
              </a:solidFill>
            </a:rPr>
            <a:t> Se connecter dans </a:t>
          </a:r>
          <a:r>
            <a:rPr lang="fr-FR" sz="1200" kern="1200" dirty="0" err="1">
              <a:solidFill>
                <a:schemeClr val="tx1"/>
              </a:solidFill>
            </a:rPr>
            <a:t>Engagym</a:t>
          </a:r>
          <a:endParaRPr lang="fr-FR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solidFill>
                <a:schemeClr val="tx1"/>
              </a:solidFill>
            </a:rPr>
            <a:t> Choisissez l’évènement concerné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solidFill>
                <a:schemeClr val="tx1"/>
              </a:solidFill>
            </a:rPr>
            <a:t> Cliquer dans la colonne juge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dirty="0"/>
        </a:p>
      </dsp:txBody>
      <dsp:txXfrm>
        <a:off x="3301846" y="613442"/>
        <a:ext cx="1937763" cy="2812900"/>
      </dsp:txXfrm>
    </dsp:sp>
    <dsp:sp modelId="{2E749A58-8C5B-4CC7-95C1-962F68684C3E}">
      <dsp:nvSpPr>
        <dsp:cNvPr id="0" name=""/>
        <dsp:cNvSpPr/>
      </dsp:nvSpPr>
      <dsp:spPr>
        <a:xfrm>
          <a:off x="2912820" y="99927"/>
          <a:ext cx="778052" cy="7780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28A73-E0B8-4F68-B7E1-77084A423AE8}">
      <dsp:nvSpPr>
        <dsp:cNvPr id="0" name=""/>
        <dsp:cNvSpPr/>
      </dsp:nvSpPr>
      <dsp:spPr>
        <a:xfrm rot="16200000">
          <a:off x="4549244" y="1825379"/>
          <a:ext cx="2812900" cy="389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3100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Sélection</a:t>
          </a:r>
        </a:p>
      </dsp:txBody>
      <dsp:txXfrm>
        <a:off x="4549244" y="1825379"/>
        <a:ext cx="2812900" cy="389026"/>
      </dsp:txXfrm>
    </dsp:sp>
    <dsp:sp modelId="{C6EDB342-3587-43D0-9ADC-8D16975A6740}">
      <dsp:nvSpPr>
        <dsp:cNvPr id="0" name=""/>
        <dsp:cNvSpPr/>
      </dsp:nvSpPr>
      <dsp:spPr>
        <a:xfrm>
          <a:off x="6150207" y="613442"/>
          <a:ext cx="1937763" cy="2812900"/>
        </a:xfrm>
        <a:prstGeom prst="rect">
          <a:avLst/>
        </a:prstGeom>
        <a:solidFill>
          <a:schemeClr val="accent2">
            <a:shade val="50000"/>
            <a:hueOff val="0"/>
            <a:satOff val="54900"/>
            <a:lumOff val="385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343100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solidFill>
                <a:schemeClr val="tx1"/>
              </a:solidFill>
            </a:rPr>
            <a:t> Sélectionner les juges nominativement (qui sont à gauche) et les déposer à droite</a:t>
          </a:r>
        </a:p>
      </dsp:txBody>
      <dsp:txXfrm>
        <a:off x="6150207" y="613442"/>
        <a:ext cx="1937763" cy="2812900"/>
      </dsp:txXfrm>
    </dsp:sp>
    <dsp:sp modelId="{68358D15-5D87-4457-A83D-F53D5E9D066F}">
      <dsp:nvSpPr>
        <dsp:cNvPr id="0" name=""/>
        <dsp:cNvSpPr/>
      </dsp:nvSpPr>
      <dsp:spPr>
        <a:xfrm>
          <a:off x="5761181" y="99927"/>
          <a:ext cx="778052" cy="7780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CFFAB-6E45-4160-B254-4EF86A557BB0}">
      <dsp:nvSpPr>
        <dsp:cNvPr id="0" name=""/>
        <dsp:cNvSpPr/>
      </dsp:nvSpPr>
      <dsp:spPr>
        <a:xfrm rot="16200000">
          <a:off x="7335176" y="1925306"/>
          <a:ext cx="2972926" cy="389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3100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Précisions</a:t>
          </a:r>
        </a:p>
      </dsp:txBody>
      <dsp:txXfrm>
        <a:off x="7335176" y="1925306"/>
        <a:ext cx="2972926" cy="389026"/>
      </dsp:txXfrm>
    </dsp:sp>
    <dsp:sp modelId="{209AC5C0-E078-41C8-98B6-248DFB194CF6}">
      <dsp:nvSpPr>
        <dsp:cNvPr id="0" name=""/>
        <dsp:cNvSpPr/>
      </dsp:nvSpPr>
      <dsp:spPr>
        <a:xfrm>
          <a:off x="8998568" y="613442"/>
          <a:ext cx="1937763" cy="2812900"/>
        </a:xfrm>
        <a:prstGeom prst="rect">
          <a:avLst/>
        </a:prstGeom>
        <a:solidFill>
          <a:schemeClr val="accent2">
            <a:shade val="50000"/>
            <a:hueOff val="0"/>
            <a:satOff val="27450"/>
            <a:lumOff val="192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343100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kern="1200" dirty="0">
              <a:solidFill>
                <a:schemeClr val="tx1"/>
              </a:solidFill>
            </a:rPr>
            <a:t> Renseigner OBLIGATOIREMENT pour chaque juge la disponibilité partielle :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fr-FR" sz="1100" kern="1200" dirty="0">
              <a:solidFill>
                <a:schemeClr val="tx1"/>
              </a:solidFill>
            </a:rPr>
            <a:t>	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fr-FR" sz="1000" b="1" i="1" kern="1200" dirty="0">
              <a:solidFill>
                <a:schemeClr val="tx1"/>
              </a:solidFill>
            </a:rPr>
            <a:t>- Précisez le numéro de la réunion et l’agrès.</a:t>
          </a:r>
          <a:endParaRPr lang="fr-FR" sz="110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endParaRPr lang="fr-FR" sz="900" i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100" i="0" kern="1200" dirty="0"/>
        </a:p>
      </dsp:txBody>
      <dsp:txXfrm>
        <a:off x="8998568" y="613442"/>
        <a:ext cx="1937763" cy="2812900"/>
      </dsp:txXfrm>
    </dsp:sp>
    <dsp:sp modelId="{C608FC21-C715-437A-8C71-D115217AD477}">
      <dsp:nvSpPr>
        <dsp:cNvPr id="0" name=""/>
        <dsp:cNvSpPr/>
      </dsp:nvSpPr>
      <dsp:spPr>
        <a:xfrm>
          <a:off x="8609542" y="99927"/>
          <a:ext cx="778052" cy="778052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gradFill flip="none" rotWithShape="1">
          <a:gsLst>
            <a:gs pos="0">
              <a:schemeClr val="accent4"/>
            </a:gs>
            <a:gs pos="81000">
              <a:schemeClr val="accent4"/>
            </a:gs>
            <a:gs pos="11000">
              <a:schemeClr val="bg1"/>
            </a:gs>
            <a:gs pos="69000">
              <a:schemeClr val="accent4">
                <a:lumMod val="40000"/>
                <a:lumOff val="60000"/>
              </a:schemeClr>
            </a:gs>
            <a:gs pos="28000">
              <a:schemeClr val="accent2">
                <a:lumMod val="20000"/>
                <a:lumOff val="80000"/>
              </a:schemeClr>
            </a:gs>
            <a:gs pos="87000">
              <a:schemeClr val="accent5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3F0A266-D49D-49FD-9FBB-9D539FB54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03" y="1612895"/>
            <a:ext cx="9038047" cy="480061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BC1EC82-C8C0-455D-897E-C0667D6121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57437"/>
          </a:xfrm>
        </p:spPr>
        <p:txBody>
          <a:bodyPr rIns="0" anchor="b">
            <a:normAutofit/>
          </a:bodyPr>
          <a:lstStyle>
            <a:lvl1pPr algn="ctr">
              <a:defRPr sz="5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022FFD-0932-480D-B679-2DEDDEC5D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3200"/>
            <a:ext cx="9144000" cy="1244600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9E1FA7-1BCD-4F53-9681-71B6C6C0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DB062F-0217-43F5-93E8-8661C7CF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103EAF-A831-48BF-8069-CDE420156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99E125B-26ED-4127-8248-EF299BBD36CF}"/>
              </a:ext>
            </a:extLst>
          </p:cNvPr>
          <p:cNvGrpSpPr/>
          <p:nvPr userDrawn="1"/>
        </p:nvGrpSpPr>
        <p:grpSpPr>
          <a:xfrm>
            <a:off x="1651000" y="3618400"/>
            <a:ext cx="9144000" cy="180000"/>
            <a:chOff x="1651000" y="3618400"/>
            <a:chExt cx="9144000" cy="180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B5E06A34-5422-4D15-90E5-5C09BFBD133E}"/>
                </a:ext>
              </a:extLst>
            </p:cNvPr>
            <p:cNvCxnSpPr/>
            <p:nvPr userDrawn="1"/>
          </p:nvCxnSpPr>
          <p:spPr>
            <a:xfrm>
              <a:off x="1651000" y="3713163"/>
              <a:ext cx="9144000" cy="0"/>
            </a:xfrm>
            <a:prstGeom prst="line">
              <a:avLst/>
            </a:prstGeom>
            <a:ln w="44450" cap="rnd">
              <a:gradFill flip="none" rotWithShape="1">
                <a:gsLst>
                  <a:gs pos="88765">
                    <a:schemeClr val="bg1"/>
                  </a:gs>
                  <a:gs pos="1124">
                    <a:schemeClr val="bg1">
                      <a:alpha val="0"/>
                    </a:schemeClr>
                  </a:gs>
                  <a:gs pos="14000">
                    <a:schemeClr val="bg1"/>
                  </a:gs>
                  <a:gs pos="65000">
                    <a:schemeClr val="accent5"/>
                  </a:gs>
                  <a:gs pos="35000">
                    <a:schemeClr val="accent6"/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headEnd type="none"/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AD16A02B-7DDE-40A3-9EB4-9C02BAE571C7}"/>
                </a:ext>
              </a:extLst>
            </p:cNvPr>
            <p:cNvSpPr/>
            <p:nvPr userDrawn="1"/>
          </p:nvSpPr>
          <p:spPr>
            <a:xfrm>
              <a:off x="6006000" y="3618400"/>
              <a:ext cx="180000" cy="180000"/>
            </a:xfrm>
            <a:prstGeom prst="ellipse">
              <a:avLst/>
            </a:prstGeom>
            <a:gradFill>
              <a:gsLst>
                <a:gs pos="67000">
                  <a:schemeClr val="accent2"/>
                </a:gs>
                <a:gs pos="29000">
                  <a:schemeClr val="bg1"/>
                </a:gs>
                <a:gs pos="10000">
                  <a:schemeClr val="accent2">
                    <a:lumMod val="20000"/>
                    <a:lumOff val="80000"/>
                  </a:schemeClr>
                </a:gs>
                <a:gs pos="86000">
                  <a:schemeClr val="accent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F2546191-4E99-4EDB-8467-77034D42E8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703"/>
            <a:ext cx="12192000" cy="21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B1F58-1892-40C8-AFDF-797CB4E1A4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AF7696-31D2-4E68-BDAB-B02B00D34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latin typeface="Cronos MM" panose="02000503050000020004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1F746C-7F5A-45E7-88D2-6DE986EDE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latin typeface="Cronos MM" panose="02000503050000020004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60E64E-592D-4A5D-A8DA-2B429C47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9537FD-00F6-4B3C-8194-CD507D12A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D2EFF3-FE3E-4D25-8D2F-721EA9CD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9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FF2443-6F95-4AB3-A0AF-FFC6C83E5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447643-41C3-4085-B28F-A8A1728B2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  <a:latin typeface="Cronos MM" panose="0200050305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A3D1A9-EDA1-4592-B029-DF0DAA8EE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AAE2864-F8BD-4F16-82D6-2BFC24D9C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  <a:latin typeface="Cronos MM" panose="0200050305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92E399-43C8-4C8F-8FFA-43F92BC1E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B4CDA61-230D-41D9-9C2E-6F7F340FE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75D4867-2CAB-4F9B-A4A7-2330407B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B28A602-9E83-4DCB-9A80-0F4495DB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0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A30320-A8AB-4840-9FBE-639333DBE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898529-F059-4289-90AB-2069DCA0B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96648F-4DF4-441B-8F26-08A808F14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C16B6F-F09E-4E3E-9687-B6012712A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2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F2A35CB-CD4F-4BB0-B94A-92A51D308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7B1C559-9CE7-40BA-A89E-90A5CE6F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2A4093-DB08-4F43-97AE-E678CB21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16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 - 4 donn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AEB68D-3376-4147-8ED0-94972F1F2CB2}"/>
              </a:ext>
            </a:extLst>
          </p:cNvPr>
          <p:cNvSpPr/>
          <p:nvPr userDrawn="1"/>
        </p:nvSpPr>
        <p:spPr>
          <a:xfrm>
            <a:off x="1242391" y="3429000"/>
            <a:ext cx="9279697" cy="1789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B94FE3-204B-4D2E-9833-F3B56DB92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98C8D0D-471D-4102-AF77-F2FF4C9DBB38}"/>
              </a:ext>
            </a:extLst>
          </p:cNvPr>
          <p:cNvGrpSpPr/>
          <p:nvPr userDrawn="1"/>
        </p:nvGrpSpPr>
        <p:grpSpPr>
          <a:xfrm>
            <a:off x="1566091" y="2863061"/>
            <a:ext cx="1296000" cy="1296000"/>
            <a:chOff x="1566091" y="2863061"/>
            <a:chExt cx="1296000" cy="1296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CD242A6A-17EF-41EB-8272-EC011CBCA324}"/>
                </a:ext>
              </a:extLst>
            </p:cNvPr>
            <p:cNvSpPr/>
            <p:nvPr userDrawn="1"/>
          </p:nvSpPr>
          <p:spPr>
            <a:xfrm>
              <a:off x="1566091" y="2863061"/>
              <a:ext cx="1296000" cy="129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Arc plein 13">
              <a:extLst>
                <a:ext uri="{FF2B5EF4-FFF2-40B4-BE49-F238E27FC236}">
                  <a16:creationId xmlns:a16="http://schemas.microsoft.com/office/drawing/2014/main" id="{D894B224-F8E9-404A-9D7B-C2789151A857}"/>
                </a:ext>
              </a:extLst>
            </p:cNvPr>
            <p:cNvSpPr/>
            <p:nvPr userDrawn="1"/>
          </p:nvSpPr>
          <p:spPr>
            <a:xfrm>
              <a:off x="1566091" y="2863061"/>
              <a:ext cx="1296000" cy="1296000"/>
            </a:xfrm>
            <a:prstGeom prst="blockArc">
              <a:avLst>
                <a:gd name="adj1" fmla="val 9854783"/>
                <a:gd name="adj2" fmla="val 6312483"/>
                <a:gd name="adj3" fmla="val 25774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6C91D08-EF25-4E8C-9633-FD615464B1A7}"/>
                </a:ext>
              </a:extLst>
            </p:cNvPr>
            <p:cNvSpPr/>
            <p:nvPr userDrawn="1"/>
          </p:nvSpPr>
          <p:spPr>
            <a:xfrm>
              <a:off x="1759800" y="3061061"/>
              <a:ext cx="900000" cy="900000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2">
                  <a:lumMod val="75000"/>
                </a:schemeClr>
              </a:solidFill>
            </a:ln>
            <a:effectLst>
              <a:outerShdw blurRad="50800" dist="38100" dir="5400000" algn="t" rotWithShape="0">
                <a:schemeClr val="tx1">
                  <a:alpha val="44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273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Graphique 16" descr="Utilisateurs avec un remplissage uni">
              <a:extLst>
                <a:ext uri="{FF2B5EF4-FFF2-40B4-BE49-F238E27FC236}">
                  <a16:creationId xmlns:a16="http://schemas.microsoft.com/office/drawing/2014/main" id="{D5E1ECFA-F606-4548-8151-4A2FE36E80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85800" y="3187061"/>
              <a:ext cx="648000" cy="648000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FC3C7E3-3D44-4ABB-AA65-BD19CC735DC8}"/>
              </a:ext>
            </a:extLst>
          </p:cNvPr>
          <p:cNvGrpSpPr/>
          <p:nvPr userDrawn="1"/>
        </p:nvGrpSpPr>
        <p:grpSpPr>
          <a:xfrm>
            <a:off x="3979272" y="2863061"/>
            <a:ext cx="1296000" cy="1296000"/>
            <a:chOff x="3581400" y="2863061"/>
            <a:chExt cx="1296000" cy="1296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5180A32-DF8B-4800-809F-8B9F653449B8}"/>
                </a:ext>
              </a:extLst>
            </p:cNvPr>
            <p:cNvSpPr/>
            <p:nvPr userDrawn="1"/>
          </p:nvSpPr>
          <p:spPr>
            <a:xfrm>
              <a:off x="3581400" y="2863061"/>
              <a:ext cx="1296000" cy="129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Arc plein 18">
              <a:extLst>
                <a:ext uri="{FF2B5EF4-FFF2-40B4-BE49-F238E27FC236}">
                  <a16:creationId xmlns:a16="http://schemas.microsoft.com/office/drawing/2014/main" id="{BC14CF64-16A3-4E61-BE67-1CB814DF11F1}"/>
                </a:ext>
              </a:extLst>
            </p:cNvPr>
            <p:cNvSpPr/>
            <p:nvPr userDrawn="1"/>
          </p:nvSpPr>
          <p:spPr>
            <a:xfrm>
              <a:off x="3581400" y="2863061"/>
              <a:ext cx="1296000" cy="1296000"/>
            </a:xfrm>
            <a:prstGeom prst="blockArc">
              <a:avLst>
                <a:gd name="adj1" fmla="val 9854783"/>
                <a:gd name="adj2" fmla="val 16910355"/>
                <a:gd name="adj3" fmla="val 21683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A45843D4-6364-4B0B-B891-8FCAD30E7424}"/>
                </a:ext>
              </a:extLst>
            </p:cNvPr>
            <p:cNvSpPr/>
            <p:nvPr userDrawn="1"/>
          </p:nvSpPr>
          <p:spPr>
            <a:xfrm>
              <a:off x="3775109" y="3061061"/>
              <a:ext cx="900000" cy="900000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2">
                  <a:lumMod val="75000"/>
                </a:schemeClr>
              </a:solidFill>
            </a:ln>
            <a:effectLst>
              <a:outerShdw blurRad="50800" dist="38100" dir="5400000" algn="t" rotWithShape="0">
                <a:schemeClr val="tx1">
                  <a:alpha val="44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273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Graphique 23" descr="Compteur moyen avec un remplissage uni">
              <a:extLst>
                <a:ext uri="{FF2B5EF4-FFF2-40B4-BE49-F238E27FC236}">
                  <a16:creationId xmlns:a16="http://schemas.microsoft.com/office/drawing/2014/main" id="{E8C75BEC-4F0B-4089-89F1-A1DEF0433F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01109" y="3105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749D1B6A-9FE3-4A4D-AF43-4579B53089B4}"/>
              </a:ext>
            </a:extLst>
          </p:cNvPr>
          <p:cNvGrpSpPr/>
          <p:nvPr userDrawn="1"/>
        </p:nvGrpSpPr>
        <p:grpSpPr>
          <a:xfrm>
            <a:off x="6392453" y="2835978"/>
            <a:ext cx="1296000" cy="1296000"/>
            <a:chOff x="5596709" y="2835978"/>
            <a:chExt cx="1296000" cy="129600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B87E33C8-1B5A-430C-8D0A-CC3370D1C69B}"/>
                </a:ext>
              </a:extLst>
            </p:cNvPr>
            <p:cNvSpPr/>
            <p:nvPr userDrawn="1"/>
          </p:nvSpPr>
          <p:spPr>
            <a:xfrm>
              <a:off x="5596709" y="2835978"/>
              <a:ext cx="1296000" cy="129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Arc plein 25">
              <a:extLst>
                <a:ext uri="{FF2B5EF4-FFF2-40B4-BE49-F238E27FC236}">
                  <a16:creationId xmlns:a16="http://schemas.microsoft.com/office/drawing/2014/main" id="{55A6AD31-9137-493D-8D2B-A2B2F887F135}"/>
                </a:ext>
              </a:extLst>
            </p:cNvPr>
            <p:cNvSpPr/>
            <p:nvPr userDrawn="1"/>
          </p:nvSpPr>
          <p:spPr>
            <a:xfrm>
              <a:off x="5596709" y="2835978"/>
              <a:ext cx="1296000" cy="1296000"/>
            </a:xfrm>
            <a:prstGeom prst="blockArc">
              <a:avLst>
                <a:gd name="adj1" fmla="val 15729347"/>
                <a:gd name="adj2" fmla="val 6312483"/>
                <a:gd name="adj3" fmla="val 25774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CBAF801-686C-4878-A2F0-B8C22DD34175}"/>
                </a:ext>
              </a:extLst>
            </p:cNvPr>
            <p:cNvSpPr/>
            <p:nvPr userDrawn="1"/>
          </p:nvSpPr>
          <p:spPr>
            <a:xfrm>
              <a:off x="5790418" y="3033978"/>
              <a:ext cx="900000" cy="900000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2">
                  <a:lumMod val="75000"/>
                </a:schemeClr>
              </a:solidFill>
            </a:ln>
            <a:effectLst>
              <a:outerShdw blurRad="50800" dist="38100" dir="5400000" algn="t" rotWithShape="0">
                <a:schemeClr val="tx1">
                  <a:alpha val="44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273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Graphique 30" descr="Graphique à barres avec tendance à la hausse avec un remplissage uni">
              <a:extLst>
                <a:ext uri="{FF2B5EF4-FFF2-40B4-BE49-F238E27FC236}">
                  <a16:creationId xmlns:a16="http://schemas.microsoft.com/office/drawing/2014/main" id="{924E32B6-D581-41D6-B9D8-0A71FD78E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16418" y="3159978"/>
              <a:ext cx="648000" cy="648000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908B0AB-2BC3-4BFE-A543-157A4DD1ADD3}"/>
              </a:ext>
            </a:extLst>
          </p:cNvPr>
          <p:cNvGrpSpPr/>
          <p:nvPr userDrawn="1"/>
        </p:nvGrpSpPr>
        <p:grpSpPr>
          <a:xfrm>
            <a:off x="8805633" y="2870452"/>
            <a:ext cx="1296000" cy="1296000"/>
            <a:chOff x="8059398" y="2863061"/>
            <a:chExt cx="1296000" cy="1296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A5D80A23-3D1F-4264-853E-3DCE238E58A5}"/>
                </a:ext>
              </a:extLst>
            </p:cNvPr>
            <p:cNvSpPr/>
            <p:nvPr userDrawn="1"/>
          </p:nvSpPr>
          <p:spPr>
            <a:xfrm>
              <a:off x="8059398" y="2863061"/>
              <a:ext cx="1296000" cy="129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Arc plein 33">
              <a:extLst>
                <a:ext uri="{FF2B5EF4-FFF2-40B4-BE49-F238E27FC236}">
                  <a16:creationId xmlns:a16="http://schemas.microsoft.com/office/drawing/2014/main" id="{79A7AA75-968C-4C4C-9A80-FE1E6E2ECFF0}"/>
                </a:ext>
              </a:extLst>
            </p:cNvPr>
            <p:cNvSpPr/>
            <p:nvPr userDrawn="1"/>
          </p:nvSpPr>
          <p:spPr>
            <a:xfrm>
              <a:off x="8059398" y="2863061"/>
              <a:ext cx="1296000" cy="1296000"/>
            </a:xfrm>
            <a:prstGeom prst="blockArc">
              <a:avLst>
                <a:gd name="adj1" fmla="val 17340703"/>
                <a:gd name="adj2" fmla="val 597849"/>
                <a:gd name="adj3" fmla="val 226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7A7C9B80-7165-4A0F-86F6-6AEAFAF0A9B3}"/>
                </a:ext>
              </a:extLst>
            </p:cNvPr>
            <p:cNvSpPr/>
            <p:nvPr userDrawn="1"/>
          </p:nvSpPr>
          <p:spPr>
            <a:xfrm>
              <a:off x="8253107" y="3061061"/>
              <a:ext cx="900000" cy="900000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2">
                  <a:lumMod val="75000"/>
                </a:schemeClr>
              </a:solidFill>
            </a:ln>
            <a:effectLst>
              <a:outerShdw blurRad="50800" dist="38100" dir="5400000" algn="t" rotWithShape="0">
                <a:schemeClr val="tx1">
                  <a:alpha val="44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273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Graphique 37" descr="Banque avec un remplissage uni">
              <a:extLst>
                <a:ext uri="{FF2B5EF4-FFF2-40B4-BE49-F238E27FC236}">
                  <a16:creationId xmlns:a16="http://schemas.microsoft.com/office/drawing/2014/main" id="{0E60D7CE-B61E-48E6-A9FA-3FA129E3EB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79107" y="3105000"/>
              <a:ext cx="648000" cy="648000"/>
            </a:xfrm>
            <a:prstGeom prst="rect">
              <a:avLst/>
            </a:prstGeom>
          </p:spPr>
        </p:pic>
      </p:grpSp>
      <p:sp>
        <p:nvSpPr>
          <p:cNvPr id="47" name="Espace réservé de la date 46">
            <a:extLst>
              <a:ext uri="{FF2B5EF4-FFF2-40B4-BE49-F238E27FC236}">
                <a16:creationId xmlns:a16="http://schemas.microsoft.com/office/drawing/2014/main" id="{78F6BF83-EAB4-436C-89E4-54FC5B6A23B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48" name="Espace réservé du pied de page 47">
            <a:extLst>
              <a:ext uri="{FF2B5EF4-FFF2-40B4-BE49-F238E27FC236}">
                <a16:creationId xmlns:a16="http://schemas.microsoft.com/office/drawing/2014/main" id="{F5D256B6-FD96-45C4-BD19-BBB903EF452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9" name="Espace réservé du numéro de diapositive 48">
            <a:extLst>
              <a:ext uri="{FF2B5EF4-FFF2-40B4-BE49-F238E27FC236}">
                <a16:creationId xmlns:a16="http://schemas.microsoft.com/office/drawing/2014/main" id="{6BD78606-8A12-4ACE-AFA9-174A90125A9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  <p:sp>
        <p:nvSpPr>
          <p:cNvPr id="41" name="Espace réservé du texte 40">
            <a:extLst>
              <a:ext uri="{FF2B5EF4-FFF2-40B4-BE49-F238E27FC236}">
                <a16:creationId xmlns:a16="http://schemas.microsoft.com/office/drawing/2014/main" id="{8BA8C5CA-3DA8-4C16-88C6-14550D04BD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7119" y="4619373"/>
            <a:ext cx="2125362" cy="108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3" name="Espace réservé du texte 40">
            <a:extLst>
              <a:ext uri="{FF2B5EF4-FFF2-40B4-BE49-F238E27FC236}">
                <a16:creationId xmlns:a16="http://schemas.microsoft.com/office/drawing/2014/main" id="{17A7C885-04AE-46EB-9E65-0B6E87429F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0300" y="4618038"/>
            <a:ext cx="2125362" cy="108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4" name="Espace réservé du texte 40">
            <a:extLst>
              <a:ext uri="{FF2B5EF4-FFF2-40B4-BE49-F238E27FC236}">
                <a16:creationId xmlns:a16="http://schemas.microsoft.com/office/drawing/2014/main" id="{493C74A3-6A86-40FD-B822-4AE456A6D9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73481" y="4618038"/>
            <a:ext cx="2125362" cy="108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5" name="Espace réservé du texte 40">
            <a:extLst>
              <a:ext uri="{FF2B5EF4-FFF2-40B4-BE49-F238E27FC236}">
                <a16:creationId xmlns:a16="http://schemas.microsoft.com/office/drawing/2014/main" id="{BF04FC8F-0D5B-4874-A87D-0E8BDD2308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6661" y="4618038"/>
            <a:ext cx="2125362" cy="108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7414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84A54F-1E5C-463D-87B3-A6B16989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2EBA18-05F0-4824-88EB-94C4F0722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74A8F0A-B617-4CB5-A986-AA683E03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4">
                    <a:lumMod val="75000"/>
                  </a:schemeClr>
                </a:solidFill>
                <a:latin typeface="Cronos MM" panose="0200050305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9A2757-BD5A-4F80-B9F1-7D944A00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B4B6EF-5D7A-4A26-B28E-3B0C5721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72F0AF-4AA4-4FEF-AAD3-615036B0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40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3BC72E-E04C-43E7-81A1-0F27DDE48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2C37294-7491-4390-8660-FFD678746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CDA49A-EE2C-4346-A796-F5B1CB5EC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4">
                    <a:lumMod val="75000"/>
                  </a:schemeClr>
                </a:solidFill>
                <a:latin typeface="Cronos MM" panose="0200050305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A28ED1-CF33-4109-9A75-8C846F23F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50B248-6AA8-4E24-A41D-571EB3040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810C3-86B8-414B-AE00-B976801E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4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A2ED36-7F07-45FA-A849-5A75FCCF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ED3A9CF-ECCA-468A-9CF9-85EE18CB1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7CC017-88B4-487D-B920-2BA73247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6D8FB2-8810-4118-8A7D-5CEC4D3D7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E5D042-676F-45C1-8FE5-BB8B135F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3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AE76B49-CE35-4A7F-A972-779CF1B8B869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1892300" cy="5811838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22AD3D-3D21-4034-9AD5-6952C4CDF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E576D3-FC80-4B66-82D9-6B99B44B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A990E7-66B0-4C72-8545-4371BD42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5CC1C3-D16F-43D2-989D-908F6F0E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8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">
    <p:bg>
      <p:bgPr>
        <a:gradFill flip="none" rotWithShape="1">
          <a:gsLst>
            <a:gs pos="19000">
              <a:schemeClr val="accent5"/>
            </a:gs>
            <a:gs pos="50000">
              <a:schemeClr val="accent4"/>
            </a:gs>
            <a:gs pos="68000">
              <a:schemeClr val="accent5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F022FFD-0932-480D-B679-2DEDDEC5D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3200"/>
            <a:ext cx="9144000" cy="1244600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9E1FA7-1BCD-4F53-9681-71B6C6C0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DB062F-0217-43F5-93E8-8661C7CF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103EAF-A831-48BF-8069-CDE420156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5E06A34-5422-4D15-90E5-5C09BFBD133E}"/>
              </a:ext>
            </a:extLst>
          </p:cNvPr>
          <p:cNvCxnSpPr/>
          <p:nvPr userDrawn="1"/>
        </p:nvCxnSpPr>
        <p:spPr>
          <a:xfrm>
            <a:off x="1651000" y="3713163"/>
            <a:ext cx="9144000" cy="0"/>
          </a:xfrm>
          <a:prstGeom prst="line">
            <a:avLst/>
          </a:prstGeom>
          <a:ln w="44450" cap="rnd">
            <a:gradFill flip="none" rotWithShape="1">
              <a:gsLst>
                <a:gs pos="88765">
                  <a:schemeClr val="bg1"/>
                </a:gs>
                <a:gs pos="1124">
                  <a:schemeClr val="bg1">
                    <a:alpha val="0"/>
                  </a:schemeClr>
                </a:gs>
                <a:gs pos="14000">
                  <a:schemeClr val="bg1"/>
                </a:gs>
                <a:gs pos="65000">
                  <a:schemeClr val="accent5"/>
                </a:gs>
                <a:gs pos="35000">
                  <a:schemeClr val="accent6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AD16A02B-7DDE-40A3-9EB4-9C02BAE571C7}"/>
              </a:ext>
            </a:extLst>
          </p:cNvPr>
          <p:cNvSpPr/>
          <p:nvPr userDrawn="1"/>
        </p:nvSpPr>
        <p:spPr>
          <a:xfrm>
            <a:off x="6002317" y="3623163"/>
            <a:ext cx="180000" cy="180000"/>
          </a:xfrm>
          <a:prstGeom prst="ellipse">
            <a:avLst/>
          </a:prstGeom>
          <a:gradFill>
            <a:gsLst>
              <a:gs pos="67000">
                <a:schemeClr val="accent2"/>
              </a:gs>
              <a:gs pos="29000">
                <a:schemeClr val="bg1"/>
              </a:gs>
              <a:gs pos="10000">
                <a:schemeClr val="accent2">
                  <a:lumMod val="20000"/>
                  <a:lumOff val="80000"/>
                </a:schemeClr>
              </a:gs>
              <a:gs pos="86000">
                <a:schemeClr val="accent3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2546191-4E99-4EDB-8467-77034D42E8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t="8754"/>
          <a:stretch/>
        </p:blipFill>
        <p:spPr>
          <a:xfrm>
            <a:off x="0" y="-1"/>
            <a:ext cx="12192000" cy="19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2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94FE3-204B-4D2E-9833-F3B56DB92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AE8B6-D164-4F80-975F-E7B198FBF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7670E5-476E-451B-9CDD-0E5B3672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003561-1E60-4F53-80F1-05491000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9DE943-E4B0-427E-932F-E785613C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2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’équipe de gauch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2FE11C25-C8AB-355E-2556-A4762A81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" y="0"/>
            <a:ext cx="6062650" cy="6857999"/>
          </a:xfrm>
          <a:custGeom>
            <a:avLst/>
            <a:gdLst>
              <a:gd name="connsiteX0" fmla="*/ 1248249 w 6062650"/>
              <a:gd name="connsiteY0" fmla="*/ 0 h 6857999"/>
              <a:gd name="connsiteX1" fmla="*/ 4819208 w 6062650"/>
              <a:gd name="connsiteY1" fmla="*/ 0 h 6857999"/>
              <a:gd name="connsiteX2" fmla="*/ 4957482 w 6062650"/>
              <a:gd name="connsiteY2" fmla="*/ 92622 h 6857999"/>
              <a:gd name="connsiteX3" fmla="*/ 6062527 w 6062650"/>
              <a:gd name="connsiteY3" fmla="*/ 2047423 h 6857999"/>
              <a:gd name="connsiteX4" fmla="*/ 6062650 w 6062650"/>
              <a:gd name="connsiteY4" fmla="*/ 2050954 h 6857999"/>
              <a:gd name="connsiteX5" fmla="*/ 6062650 w 6062650"/>
              <a:gd name="connsiteY5" fmla="*/ 6857999 h 6857999"/>
              <a:gd name="connsiteX6" fmla="*/ 1 w 6062650"/>
              <a:gd name="connsiteY6" fmla="*/ 6857999 h 6857999"/>
              <a:gd name="connsiteX7" fmla="*/ 1 w 6062650"/>
              <a:gd name="connsiteY7" fmla="*/ 2206442 h 6857999"/>
              <a:gd name="connsiteX8" fmla="*/ 0 w 6062650"/>
              <a:gd name="connsiteY8" fmla="*/ 2204374 h 6857999"/>
              <a:gd name="connsiteX9" fmla="*/ 1 w 6062650"/>
              <a:gd name="connsiteY9" fmla="*/ 2202313 h 6857999"/>
              <a:gd name="connsiteX10" fmla="*/ 1 w 6062650"/>
              <a:gd name="connsiteY10" fmla="*/ 2187212 h 6857999"/>
              <a:gd name="connsiteX11" fmla="*/ 59 w 6062650"/>
              <a:gd name="connsiteY11" fmla="*/ 2187212 h 6857999"/>
              <a:gd name="connsiteX12" fmla="*/ 1109975 w 6062650"/>
              <a:gd name="connsiteY12" fmla="*/ 926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2650" h="6857999">
                <a:moveTo>
                  <a:pt x="1248249" y="0"/>
                </a:moveTo>
                <a:lnTo>
                  <a:pt x="4819208" y="0"/>
                </a:lnTo>
                <a:lnTo>
                  <a:pt x="4957482" y="92622"/>
                </a:lnTo>
                <a:cubicBezTo>
                  <a:pt x="5593200" y="562463"/>
                  <a:pt x="6012985" y="1260367"/>
                  <a:pt x="6062527" y="2047423"/>
                </a:cubicBezTo>
                <a:lnTo>
                  <a:pt x="6062650" y="2050954"/>
                </a:lnTo>
                <a:lnTo>
                  <a:pt x="6062650" y="6857999"/>
                </a:lnTo>
                <a:lnTo>
                  <a:pt x="1" y="6857999"/>
                </a:lnTo>
                <a:lnTo>
                  <a:pt x="1" y="2206442"/>
                </a:lnTo>
                <a:lnTo>
                  <a:pt x="0" y="2204374"/>
                </a:lnTo>
                <a:lnTo>
                  <a:pt x="1" y="2202313"/>
                </a:lnTo>
                <a:lnTo>
                  <a:pt x="1" y="2187212"/>
                </a:lnTo>
                <a:lnTo>
                  <a:pt x="59" y="2187212"/>
                </a:lnTo>
                <a:cubicBezTo>
                  <a:pt x="5829" y="1343263"/>
                  <a:pt x="436860" y="590101"/>
                  <a:pt x="1109975" y="92622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40664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fr-FR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85" name="Espace réservé du numéro de diapositive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fld id="{5D9ACC8A-FA13-47DD-9722-0749C5E70D5A}" type="slidenum">
              <a:rPr lang="fr-FR" smtClean="0"/>
              <a:pPr rtl="0"/>
              <a:t>‹N°›</a:t>
            </a:fld>
            <a:endParaRPr lang="fr-FR"/>
          </a:p>
        </p:txBody>
      </p:sp>
      <p:sp>
        <p:nvSpPr>
          <p:cNvPr id="8" name="Espace réservé d’image 5">
            <a:extLst>
              <a:ext uri="{FF2B5EF4-FFF2-40B4-BE49-F238E27FC236}">
                <a16:creationId xmlns:a16="http://schemas.microsoft.com/office/drawing/2014/main" id="{E0C37884-9D34-82F9-DE31-C67BCDF8CB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160934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10" name="Espace réservé d’image 5">
            <a:extLst>
              <a:ext uri="{FF2B5EF4-FFF2-40B4-BE49-F238E27FC236}">
                <a16:creationId xmlns:a16="http://schemas.microsoft.com/office/drawing/2014/main" id="{B53EF746-803C-3942-5FD0-C4E35AE5DA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272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1CC209C0-22F2-2339-49F9-AA4E90388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38728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12" name="Espace réservé d’image 5">
            <a:extLst>
              <a:ext uri="{FF2B5EF4-FFF2-40B4-BE49-F238E27FC236}">
                <a16:creationId xmlns:a16="http://schemas.microsoft.com/office/drawing/2014/main" id="{88C528B1-D94D-AB66-A748-36C3FFBE51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3272" y="160934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17E4DD9-BDB0-212D-FADD-110D2233E1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36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fr-FR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DCB7DFB7-9C16-21F3-DD37-F8A0FA4E99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6392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fr-FR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C0402F33-4411-09B2-1B88-B022BF9369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936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fr-FR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7B748847-0591-EEB8-5D6E-63312F85A6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6392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fr-FR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3749211A-1B77-1A45-981C-C10C122B78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0936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fr-FR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D021B407-A635-A09E-95FB-08A7B4D4A9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36392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fr-FR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08EC24D-14D2-1E9B-ADB3-6AF7CBF5EE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0936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fr-FR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B67908CE-1836-C393-9D1A-D2F6408AAF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36392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fr-FR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95DC766-1F46-D2D8-9437-B6A1D0D4460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 rot="16200000">
            <a:off x="-3049519" y="3049522"/>
            <a:ext cx="6857999" cy="758952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TOUT LE PERSONNEL DE CONTOSO</a:t>
            </a:r>
          </a:p>
        </p:txBody>
      </p:sp>
    </p:spTree>
    <p:extLst>
      <p:ext uri="{BB962C8B-B14F-4D97-AF65-F5344CB8AC3E}">
        <p14:creationId xmlns:p14="http://schemas.microsoft.com/office/powerpoint/2010/main" val="226232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18CB76-E100-5225-317B-A2D424B6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accent4">
              <a:alpha val="85000"/>
            </a:schemeClr>
          </a:solidFill>
        </p:spPr>
        <p:txBody>
          <a:bodyPr lIns="795528" tIns="347472" rtlCol="0" anchor="t">
            <a:noAutofit/>
          </a:bodyPr>
          <a:lstStyle>
            <a:lvl1pPr>
              <a:lnSpc>
                <a:spcPct val="85000"/>
              </a:lnSpc>
              <a:defRPr lang="fr-FR" sz="3800" cap="none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pic>
        <p:nvPicPr>
          <p:cNvPr id="9" name="Graphisme 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9033BE9-A5DA-3D32-B6E3-FDC3A1A4D0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5840" y="6336792"/>
            <a:ext cx="2688336" cy="274320"/>
          </a:xfrm>
          <a:noFill/>
        </p:spPr>
        <p:txBody>
          <a:bodyPr lIns="91440" tIns="45720" rIns="91440" bIns="45720" rtlCol="0" anchor="t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 lang="fr-FR" sz="1400" b="0" i="0" cap="none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4002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 - 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94FE3-204B-4D2E-9833-F3B56DB92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AE8B6-D164-4F80-975F-E7B198FBF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7670E5-476E-451B-9CDD-0E5B3672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003561-1E60-4F53-80F1-05491000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9DE943-E4B0-427E-932F-E785613C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 descr="Une image contenant sport, air, sautant, gymnastique&#10;&#10;Description générée automatiquement">
            <a:extLst>
              <a:ext uri="{FF2B5EF4-FFF2-40B4-BE49-F238E27FC236}">
                <a16:creationId xmlns:a16="http://schemas.microsoft.com/office/drawing/2014/main" id="{BFC096D3-A126-4ED7-9008-5E90205E9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2" r="23405"/>
          <a:stretch/>
        </p:blipFill>
        <p:spPr>
          <a:xfrm flipH="1">
            <a:off x="10126746" y="3697357"/>
            <a:ext cx="2065254" cy="3160643"/>
          </a:xfrm>
          <a:prstGeom prst="rect">
            <a:avLst/>
          </a:prstGeom>
        </p:spPr>
      </p:pic>
      <p:pic>
        <p:nvPicPr>
          <p:cNvPr id="11" name="Image 10" descr="Une image contenant sport, gymnastique&#10;&#10;Description générée automatiquement">
            <a:extLst>
              <a:ext uri="{FF2B5EF4-FFF2-40B4-BE49-F238E27FC236}">
                <a16:creationId xmlns:a16="http://schemas.microsoft.com/office/drawing/2014/main" id="{DB2A2E8C-47C1-4770-A5F9-ED76E837E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r="25913"/>
          <a:stretch/>
        </p:blipFill>
        <p:spPr>
          <a:xfrm flipH="1">
            <a:off x="-1" y="4293704"/>
            <a:ext cx="2625447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 - 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94FE3-204B-4D2E-9833-F3B56DB92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AE8B6-D164-4F80-975F-E7B198FBF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7670E5-476E-451B-9CDD-0E5B3672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003561-1E60-4F53-80F1-05491000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9DE943-E4B0-427E-932F-E785613C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sport, femme, personne, gymnastique&#10;&#10;Description générée automatiquement">
            <a:extLst>
              <a:ext uri="{FF2B5EF4-FFF2-40B4-BE49-F238E27FC236}">
                <a16:creationId xmlns:a16="http://schemas.microsoft.com/office/drawing/2014/main" id="{9EE53165-E133-472D-BE8A-D719D5DF2F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207" y="1690688"/>
            <a:ext cx="3643770" cy="534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3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 - 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94FE3-204B-4D2E-9833-F3B56DB92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AE8B6-D164-4F80-975F-E7B198FBF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7670E5-476E-451B-9CDD-0E5B3672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003561-1E60-4F53-80F1-05491000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9DE943-E4B0-427E-932F-E785613C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 descr="Une image contenant personne, sport, gymnastique&#10;&#10;Description générée automatiquement">
            <a:extLst>
              <a:ext uri="{FF2B5EF4-FFF2-40B4-BE49-F238E27FC236}">
                <a16:creationId xmlns:a16="http://schemas.microsoft.com/office/drawing/2014/main" id="{BDB9B171-4C45-4846-A8BB-83A492462C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6" r="27024"/>
          <a:stretch/>
        </p:blipFill>
        <p:spPr>
          <a:xfrm flipH="1">
            <a:off x="9882243" y="2822713"/>
            <a:ext cx="2105573" cy="4124738"/>
          </a:xfrm>
          <a:prstGeom prst="rect">
            <a:avLst/>
          </a:prstGeom>
        </p:spPr>
      </p:pic>
      <p:pic>
        <p:nvPicPr>
          <p:cNvPr id="15" name="Image 14" descr="Une image contenant femme, personne, femelle, tenue&#10;&#10;Description générée automatiquement">
            <a:extLst>
              <a:ext uri="{FF2B5EF4-FFF2-40B4-BE49-F238E27FC236}">
                <a16:creationId xmlns:a16="http://schemas.microsoft.com/office/drawing/2014/main" id="{E75B611F-6012-45D9-A69C-59629AA65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06662"/>
            <a:ext cx="23097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 - 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94FE3-204B-4D2E-9833-F3B56DB92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AE8B6-D164-4F80-975F-E7B198FBF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7670E5-476E-451B-9CDD-0E5B3672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003561-1E60-4F53-80F1-05491000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9DE943-E4B0-427E-932F-E785613C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A4B132A-C3AD-4234-8989-FEDAEB19A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t="10638" r="19611" b="20624"/>
          <a:stretch/>
        </p:blipFill>
        <p:spPr>
          <a:xfrm>
            <a:off x="9982200" y="3028811"/>
            <a:ext cx="2117035" cy="369266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A1C3390-E5E5-49FA-92EE-652CBC992A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 flipH="1">
            <a:off x="-89452" y="32766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 - 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94FE3-204B-4D2E-9833-F3B56DB92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AE8B6-D164-4F80-975F-E7B198FBF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7670E5-476E-451B-9CDD-0E5B3672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003561-1E60-4F53-80F1-05491000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9DE943-E4B0-427E-932F-E785613C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femme, sport, personne, femelle&#10;&#10;Description générée automatiquement">
            <a:extLst>
              <a:ext uri="{FF2B5EF4-FFF2-40B4-BE49-F238E27FC236}">
                <a16:creationId xmlns:a16="http://schemas.microsoft.com/office/drawing/2014/main" id="{E14E1897-AC64-4BD2-8619-7F6B4C82F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897640"/>
            <a:ext cx="4440540" cy="2960360"/>
          </a:xfrm>
          <a:prstGeom prst="rect">
            <a:avLst/>
          </a:prstGeom>
        </p:spPr>
      </p:pic>
      <p:pic>
        <p:nvPicPr>
          <p:cNvPr id="12" name="Image 11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B87A9A11-20DA-4E86-9494-27F1F29DD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5" t="32640" r="14910"/>
          <a:stretch/>
        </p:blipFill>
        <p:spPr>
          <a:xfrm flipH="1">
            <a:off x="258418" y="4047614"/>
            <a:ext cx="2798460" cy="27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 - 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94FE3-204B-4D2E-9833-F3B56DB92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AE8B6-D164-4F80-975F-E7B198FBF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7670E5-476E-451B-9CDD-0E5B3672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003561-1E60-4F53-80F1-05491000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9DE943-E4B0-427E-932F-E785613C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BD19C9F4-688C-433B-A1A9-D864FABFC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11688"/>
            <a:ext cx="2916202" cy="336184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C26AE16-4FBB-4633-8BE9-16D610EDA1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3932" r="12318"/>
          <a:stretch/>
        </p:blipFill>
        <p:spPr>
          <a:xfrm flipH="1">
            <a:off x="9163154" y="4601068"/>
            <a:ext cx="2916202" cy="21204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607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EAB308-3FFB-4C0F-BBAA-BB66C0B9E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7367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3BCF3A-C90E-4ACF-A155-9C958A45C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7555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accent4">
                    <a:lumMod val="75000"/>
                  </a:schemeClr>
                </a:solidFill>
                <a:latin typeface="Cronos MM" panose="0200050305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C6AFC-A36F-45A0-9301-24F3A619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D0F2A8-C0AC-4DE0-8DB2-9D8284E74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19FD09-0061-4F25-9998-096C1F31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2C70DF6-A682-4A45-A25F-1E17B29585E9}"/>
              </a:ext>
            </a:extLst>
          </p:cNvPr>
          <p:cNvCxnSpPr/>
          <p:nvPr userDrawn="1"/>
        </p:nvCxnSpPr>
        <p:spPr>
          <a:xfrm>
            <a:off x="1651000" y="3713163"/>
            <a:ext cx="9144000" cy="0"/>
          </a:xfrm>
          <a:prstGeom prst="line">
            <a:avLst/>
          </a:prstGeom>
          <a:ln w="44450" cap="rnd">
            <a:gradFill flip="none" rotWithShape="1">
              <a:gsLst>
                <a:gs pos="88765">
                  <a:schemeClr val="bg1"/>
                </a:gs>
                <a:gs pos="1124">
                  <a:schemeClr val="bg1">
                    <a:alpha val="0"/>
                  </a:schemeClr>
                </a:gs>
                <a:gs pos="14000">
                  <a:schemeClr val="bg1"/>
                </a:gs>
                <a:gs pos="65000">
                  <a:schemeClr val="accent5"/>
                </a:gs>
                <a:gs pos="35000">
                  <a:schemeClr val="accent6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2E1B6211-8AEF-4BC0-900B-373E247A425C}"/>
              </a:ext>
            </a:extLst>
          </p:cNvPr>
          <p:cNvSpPr/>
          <p:nvPr userDrawn="1"/>
        </p:nvSpPr>
        <p:spPr>
          <a:xfrm>
            <a:off x="6002317" y="3623163"/>
            <a:ext cx="180000" cy="180000"/>
          </a:xfrm>
          <a:prstGeom prst="ellipse">
            <a:avLst/>
          </a:prstGeom>
          <a:gradFill>
            <a:gsLst>
              <a:gs pos="67000">
                <a:schemeClr val="accent2"/>
              </a:gs>
              <a:gs pos="29000">
                <a:schemeClr val="bg1"/>
              </a:gs>
              <a:gs pos="10000">
                <a:schemeClr val="accent2">
                  <a:lumMod val="20000"/>
                  <a:lumOff val="80000"/>
                </a:schemeClr>
              </a:gs>
              <a:gs pos="86000">
                <a:schemeClr val="accent3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4FFA0-8208-4049-BC7A-08A8301A5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8793" b="-6836"/>
          <a:stretch/>
        </p:blipFill>
        <p:spPr>
          <a:xfrm rot="8310034">
            <a:off x="9839863" y="5343521"/>
            <a:ext cx="3929577" cy="15983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C96128-61B7-4BFE-B30C-47927270A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8793" b="-6836"/>
          <a:stretch/>
        </p:blipFill>
        <p:spPr>
          <a:xfrm rot="18921879">
            <a:off x="-1447465" y="-170246"/>
            <a:ext cx="3929577" cy="15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chemeClr val="accent1">
                <a:lumMod val="45000"/>
                <a:lumOff val="55000"/>
              </a:schemeClr>
            </a:gs>
            <a:gs pos="83000">
              <a:schemeClr val="accent4"/>
            </a:gs>
            <a:gs pos="92000">
              <a:schemeClr val="accent5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B58FDB6-B71A-483E-88B8-A0C835592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588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CAF5F5-2C26-4059-A4A5-31F8AD276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972131-3FAE-44E6-A2DC-F756124ED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1E460-3526-4F05-8F54-D02BB9EB0EBF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26FC17-5F01-4026-B41A-DA1B5A76E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307DE3-8AB5-443E-BB96-37D2E27C8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4C959-9831-4EF3-8D12-8C3449CD074B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C2BBEC6-CF9A-4160-B13B-73413B27D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8793" b="-6836"/>
          <a:stretch/>
        </p:blipFill>
        <p:spPr>
          <a:xfrm rot="16200000">
            <a:off x="-3101976" y="3101974"/>
            <a:ext cx="6858001" cy="6540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C3175E-A1D5-465A-AF73-3E2E86E4ADD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36" y="567660"/>
            <a:ext cx="1592926" cy="9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4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6" r:id="rId3"/>
    <p:sldLayoutId id="2147483687" r:id="rId4"/>
    <p:sldLayoutId id="2147483689" r:id="rId5"/>
    <p:sldLayoutId id="2147483688" r:id="rId6"/>
    <p:sldLayoutId id="2147483690" r:id="rId7"/>
    <p:sldLayoutId id="2147483691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92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93" r:id="rId20"/>
    <p:sldLayoutId id="214748369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/>
          </a:solidFill>
          <a:latin typeface="Cronos MM" panose="0200050305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signalisation-attention-38589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pixabay.com/fr/google-r%C3%A9seaux-sociaux-3d-logo-1762248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831062-6AE3-40AC-AFFE-7EDF0A5F5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865" y="2147983"/>
            <a:ext cx="9144000" cy="2357437"/>
          </a:xfrm>
        </p:spPr>
        <p:txBody>
          <a:bodyPr>
            <a:normAutofit/>
          </a:bodyPr>
          <a:lstStyle/>
          <a:p>
            <a:r>
              <a:rPr lang="fr-FR" dirty="0"/>
              <a:t>Tutoriel </a:t>
            </a:r>
            <a:r>
              <a:rPr lang="fr-FR" dirty="0" err="1"/>
              <a:t>OrdoJuge</a:t>
            </a:r>
            <a:br>
              <a:rPr lang="fr-FR" dirty="0"/>
            </a:br>
            <a:r>
              <a:rPr lang="fr-FR" dirty="0"/>
              <a:t>Clubs GAF</a:t>
            </a:r>
          </a:p>
        </p:txBody>
      </p:sp>
    </p:spTree>
    <p:extLst>
      <p:ext uri="{BB962C8B-B14F-4D97-AF65-F5344CB8AC3E}">
        <p14:creationId xmlns:p14="http://schemas.microsoft.com/office/powerpoint/2010/main" val="13831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584E80D-4B2F-2C2D-96DD-D86B46F52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24" b="5609"/>
          <a:stretch/>
        </p:blipFill>
        <p:spPr>
          <a:xfrm>
            <a:off x="747195" y="1222049"/>
            <a:ext cx="11240655" cy="53154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CF5DC7F-95A2-195B-112C-B3809209A1B5}"/>
              </a:ext>
            </a:extLst>
          </p:cNvPr>
          <p:cNvSpPr txBox="1"/>
          <p:nvPr/>
        </p:nvSpPr>
        <p:spPr>
          <a:xfrm>
            <a:off x="2070240" y="190985"/>
            <a:ext cx="8579805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Si cette icône apparaît, la date limite d’engagement de vos juges est dépassée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 VOUS NE POURREZ PLUS LES ENGAGER !!!!</a:t>
            </a:r>
          </a:p>
          <a:p>
            <a:pPr algn="ctr"/>
            <a:r>
              <a:rPr lang="fr-FR" i="1">
                <a:solidFill>
                  <a:srgbClr val="FF0000"/>
                </a:solidFill>
              </a:rPr>
              <a:t>Vous devrez </a:t>
            </a:r>
            <a:r>
              <a:rPr lang="fr-FR" i="1" dirty="0">
                <a:solidFill>
                  <a:srgbClr val="FF0000"/>
                </a:solidFill>
              </a:rPr>
              <a:t>malgré tout présenter un juge le jour de l’événement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4EEB609-9889-4C99-41C9-F29880D17F3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360143" y="1114315"/>
            <a:ext cx="3450429" cy="39960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1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DC55AFB-D521-3B23-FC81-C519585BA2B3}"/>
              </a:ext>
            </a:extLst>
          </p:cNvPr>
          <p:cNvSpPr txBox="1"/>
          <p:nvPr/>
        </p:nvSpPr>
        <p:spPr>
          <a:xfrm>
            <a:off x="2070240" y="190985"/>
            <a:ext cx="857980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Si vous n’engagez pas vos juges :</a:t>
            </a:r>
            <a:endParaRPr lang="fr-FR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8B317A-8067-9C7F-E22C-EA66C414DE8D}"/>
              </a:ext>
            </a:extLst>
          </p:cNvPr>
          <p:cNvSpPr txBox="1"/>
          <p:nvPr/>
        </p:nvSpPr>
        <p:spPr>
          <a:xfrm>
            <a:off x="2070235" y="1502658"/>
            <a:ext cx="8579805" cy="2585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Vous mettez en difficulté le/la responsable des juges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Vous devez malgré tout présenter un juge le jour « J »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Le juge qui officiera le jour « J » ne sera pas référencé dans la base ScoreGym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Son jugement ne sera pas référencé dans son </a:t>
            </a:r>
            <a:r>
              <a:rPr lang="fr-FR" dirty="0" err="1"/>
              <a:t>e.carnet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(Dématérialisation du livret de juge)</a:t>
            </a:r>
          </a:p>
          <a:p>
            <a:pPr algn="ctr"/>
            <a:endParaRPr lang="fr-FR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9C33D5-3CFD-9E48-8BF6-5A669882605A}"/>
              </a:ext>
            </a:extLst>
          </p:cNvPr>
          <p:cNvSpPr txBox="1"/>
          <p:nvPr/>
        </p:nvSpPr>
        <p:spPr>
          <a:xfrm>
            <a:off x="2070235" y="4822092"/>
            <a:ext cx="8579805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FF0000"/>
                </a:solidFill>
              </a:rPr>
              <a:t>Dans certains cas, pour accéder au niveau supérieur de jugement, le juge doit justifier de « X » jugements les saisons précédentes.</a:t>
            </a:r>
          </a:p>
          <a:p>
            <a:pPr algn="ctr"/>
            <a:endParaRPr lang="fr-FR" i="1" dirty="0">
              <a:solidFill>
                <a:srgbClr val="FF0000"/>
              </a:solidFill>
            </a:endParaRPr>
          </a:p>
          <a:p>
            <a:pPr algn="ctr"/>
            <a:r>
              <a:rPr lang="fr-FR" i="1" dirty="0">
                <a:solidFill>
                  <a:srgbClr val="FF0000"/>
                </a:solidFill>
              </a:rPr>
              <a:t>Si aucune trace de jugement apparaît dans son </a:t>
            </a:r>
            <a:r>
              <a:rPr lang="fr-FR" i="1" dirty="0" err="1">
                <a:solidFill>
                  <a:srgbClr val="FF0000"/>
                </a:solidFill>
              </a:rPr>
              <a:t>e.carnet</a:t>
            </a:r>
            <a:r>
              <a:rPr lang="fr-FR" i="1" dirty="0">
                <a:solidFill>
                  <a:srgbClr val="FF0000"/>
                </a:solidFill>
              </a:rPr>
              <a:t>, cette personne ne pourra pas accéder au niveau </a:t>
            </a:r>
            <a:r>
              <a:rPr lang="fr-FR" i="1" dirty="0" err="1">
                <a:solidFill>
                  <a:srgbClr val="FF0000"/>
                </a:solidFill>
              </a:rPr>
              <a:t>suprérieur</a:t>
            </a:r>
            <a:r>
              <a:rPr lang="fr-FR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90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615324" y="479155"/>
            <a:ext cx="10152404" cy="1545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Après avoir cliqué sur l’enveloppe :</a:t>
            </a:r>
          </a:p>
          <a:p>
            <a:pPr algn="ctr"/>
            <a:r>
              <a:rPr lang="fr-FR" sz="2500" dirty="0"/>
              <a:t>Les juges (licenciés, recyclés) apparaissent sur la gauche de votre écran</a:t>
            </a:r>
          </a:p>
          <a:p>
            <a:endParaRPr lang="fr-FR" sz="3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B72438-4158-1CB5-269D-BFCC64AEF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62" t="1362" r="1562" b="8785"/>
          <a:stretch/>
        </p:blipFill>
        <p:spPr>
          <a:xfrm>
            <a:off x="820446" y="1796572"/>
            <a:ext cx="10049164" cy="4937974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348C47D-D006-A054-A4C2-5AF302248079}"/>
              </a:ext>
            </a:extLst>
          </p:cNvPr>
          <p:cNvCxnSpPr>
            <a:cxnSpLocks/>
          </p:cNvCxnSpPr>
          <p:nvPr/>
        </p:nvCxnSpPr>
        <p:spPr>
          <a:xfrm flipH="1">
            <a:off x="2133600" y="1363196"/>
            <a:ext cx="3391903" cy="41324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0012523C-F661-03AB-4FAC-4E2FD99BAD33}"/>
              </a:ext>
            </a:extLst>
          </p:cNvPr>
          <p:cNvSpPr/>
          <p:nvPr/>
        </p:nvSpPr>
        <p:spPr>
          <a:xfrm>
            <a:off x="1033362" y="123454"/>
            <a:ext cx="1645196" cy="59029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7171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556249" y="539933"/>
            <a:ext cx="10152404" cy="1545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Sélectionnez le/les juges que vous souhaitez engager, afin de les basculer sur la partie droite de l’écran</a:t>
            </a:r>
          </a:p>
          <a:p>
            <a:endParaRPr lang="fr-FR" sz="3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D35564-4587-3065-F25A-671BBE8DF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90"/>
          <a:stretch/>
        </p:blipFill>
        <p:spPr>
          <a:xfrm>
            <a:off x="1085273" y="1992856"/>
            <a:ext cx="9799782" cy="4636433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72E8B52-DF4F-EAE9-BDF0-443A425EE8A3}"/>
              </a:ext>
            </a:extLst>
          </p:cNvPr>
          <p:cNvCxnSpPr>
            <a:cxnSpLocks/>
          </p:cNvCxnSpPr>
          <p:nvPr/>
        </p:nvCxnSpPr>
        <p:spPr>
          <a:xfrm flipH="1">
            <a:off x="2273181" y="1363196"/>
            <a:ext cx="3252322" cy="31746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174302C-6FF6-0DFB-4E3D-04D1CCAAC9E8}"/>
              </a:ext>
            </a:extLst>
          </p:cNvPr>
          <p:cNvCxnSpPr>
            <a:cxnSpLocks/>
          </p:cNvCxnSpPr>
          <p:nvPr/>
        </p:nvCxnSpPr>
        <p:spPr>
          <a:xfrm flipH="1">
            <a:off x="2616200" y="1363196"/>
            <a:ext cx="2909303" cy="34212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1ED8FF2-9835-F148-4712-DD5E54A0BDF7}"/>
              </a:ext>
            </a:extLst>
          </p:cNvPr>
          <p:cNvCxnSpPr>
            <a:cxnSpLocks/>
          </p:cNvCxnSpPr>
          <p:nvPr/>
        </p:nvCxnSpPr>
        <p:spPr>
          <a:xfrm flipH="1">
            <a:off x="2616200" y="1363196"/>
            <a:ext cx="2909303" cy="41247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837E272-C000-2A94-59BB-37910D81D240}"/>
              </a:ext>
            </a:extLst>
          </p:cNvPr>
          <p:cNvCxnSpPr>
            <a:cxnSpLocks/>
          </p:cNvCxnSpPr>
          <p:nvPr/>
        </p:nvCxnSpPr>
        <p:spPr>
          <a:xfrm>
            <a:off x="5525503" y="1363196"/>
            <a:ext cx="459661" cy="4063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14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464762" y="509018"/>
            <a:ext cx="10152404" cy="1545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Et HOP ! C’est fait !</a:t>
            </a:r>
          </a:p>
          <a:p>
            <a:pPr algn="ctr"/>
            <a:r>
              <a:rPr lang="fr-FR" sz="2500" dirty="0"/>
              <a:t>Mais avant de « Valider », suivez bien la procédure de l’étape 4</a:t>
            </a:r>
          </a:p>
          <a:p>
            <a:endParaRPr lang="fr-FR" sz="3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469080-FE0F-55C5-D1BD-5404347E5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62"/>
          <a:stretch/>
        </p:blipFill>
        <p:spPr>
          <a:xfrm>
            <a:off x="942392" y="1672658"/>
            <a:ext cx="10152404" cy="502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1019798" y="3659593"/>
            <a:ext cx="10152404" cy="1545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Cette étape est très IMPORTANTE !</a:t>
            </a:r>
          </a:p>
          <a:p>
            <a:pPr algn="ctr"/>
            <a:endParaRPr lang="fr-FR" sz="2500" dirty="0"/>
          </a:p>
          <a:p>
            <a:pPr algn="ctr"/>
            <a:r>
              <a:rPr lang="fr-FR" sz="2500" dirty="0"/>
              <a:t>J’attire votre attention sur ce point et vous demande de bien suivre la procédure</a:t>
            </a:r>
          </a:p>
          <a:p>
            <a:pPr algn="ctr"/>
            <a:endParaRPr lang="fr-FR" sz="2500" dirty="0"/>
          </a:p>
          <a:p>
            <a:endParaRPr lang="fr-FR" sz="3000" dirty="0"/>
          </a:p>
        </p:txBody>
      </p:sp>
      <p:pic>
        <p:nvPicPr>
          <p:cNvPr id="4" name="Image 3" descr="Une image contenant Panneau de signalisation, triangle&#10;&#10;Description générée automatiquement">
            <a:extLst>
              <a:ext uri="{FF2B5EF4-FFF2-40B4-BE49-F238E27FC236}">
                <a16:creationId xmlns:a16="http://schemas.microsoft.com/office/drawing/2014/main" id="{CBED7B05-03E8-D7A0-5356-EB6F242F8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93837" y="1310556"/>
            <a:ext cx="1649742" cy="1448554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FACAD6A7-036C-BEA3-0555-23F7F050D96E}"/>
              </a:ext>
            </a:extLst>
          </p:cNvPr>
          <p:cNvSpPr/>
          <p:nvPr/>
        </p:nvSpPr>
        <p:spPr>
          <a:xfrm>
            <a:off x="1033362" y="123454"/>
            <a:ext cx="1645196" cy="59029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Etape 4</a:t>
            </a:r>
          </a:p>
        </p:txBody>
      </p:sp>
    </p:spTree>
    <p:extLst>
      <p:ext uri="{BB962C8B-B14F-4D97-AF65-F5344CB8AC3E}">
        <p14:creationId xmlns:p14="http://schemas.microsoft.com/office/powerpoint/2010/main" val="14763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700451" y="936524"/>
            <a:ext cx="9864000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Pour chaque juge engagé, cliquez sur la case « Dispo partielle »</a:t>
            </a:r>
          </a:p>
          <a:p>
            <a:endParaRPr lang="fr-FR" sz="3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469080-FE0F-55C5-D1BD-5404347E5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62"/>
          <a:stretch/>
        </p:blipFill>
        <p:spPr>
          <a:xfrm>
            <a:off x="942392" y="1672658"/>
            <a:ext cx="10152404" cy="5021882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AF819E1-1F9D-D7CD-C200-7F2D3D6318E3}"/>
              </a:ext>
            </a:extLst>
          </p:cNvPr>
          <p:cNvCxnSpPr>
            <a:cxnSpLocks/>
          </p:cNvCxnSpPr>
          <p:nvPr/>
        </p:nvCxnSpPr>
        <p:spPr>
          <a:xfrm>
            <a:off x="5558933" y="1152524"/>
            <a:ext cx="3140686" cy="31631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0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700451" y="591110"/>
            <a:ext cx="9864000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Une « boîte » de dialogue apparaît</a:t>
            </a:r>
          </a:p>
          <a:p>
            <a:pPr algn="ctr"/>
            <a:r>
              <a:rPr lang="fr-FR" sz="2500" dirty="0"/>
              <a:t>« Saisie de disponibilité partielle du juge »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0574E2-98E3-D925-8361-DE50D028E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0" r="14183" b="33872"/>
          <a:stretch/>
        </p:blipFill>
        <p:spPr>
          <a:xfrm>
            <a:off x="2230452" y="1856509"/>
            <a:ext cx="8333999" cy="4535055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BE5701E-89C3-E759-94DF-91F6EC1311C7}"/>
              </a:ext>
            </a:extLst>
          </p:cNvPr>
          <p:cNvCxnSpPr>
            <a:cxnSpLocks/>
          </p:cNvCxnSpPr>
          <p:nvPr/>
        </p:nvCxnSpPr>
        <p:spPr>
          <a:xfrm>
            <a:off x="5604742" y="1434165"/>
            <a:ext cx="491258" cy="21990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4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700451" y="416390"/>
            <a:ext cx="9864000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Information « Boîte de dialogue 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9E37B60-4EFA-8443-0D98-5F47B6FCE6F0}"/>
              </a:ext>
            </a:extLst>
          </p:cNvPr>
          <p:cNvSpPr txBox="1"/>
          <p:nvPr/>
        </p:nvSpPr>
        <p:spPr>
          <a:xfrm>
            <a:off x="880731" y="1258616"/>
            <a:ext cx="1077768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/>
              <a:t>Pour chaque juge engagé vous devez renseigner </a:t>
            </a:r>
            <a:r>
              <a:rPr lang="fr-FR" sz="2500" u="sng" dirty="0"/>
              <a:t>OBLIGATOIREMENT </a:t>
            </a:r>
            <a:r>
              <a:rPr lang="fr-FR" sz="2500" dirty="0"/>
              <a:t>les points suivants :</a:t>
            </a:r>
          </a:p>
          <a:p>
            <a:endParaRPr lang="fr-FR" sz="2500" dirty="0"/>
          </a:p>
          <a:p>
            <a:pPr marL="285750" indent="-285750">
              <a:buFontTx/>
              <a:buChar char="-"/>
            </a:pPr>
            <a:r>
              <a:rPr lang="fr-FR" sz="2500" b="1" u="sng" dirty="0"/>
              <a:t>Le/les numéro(s) de la/des réunion(s) de juges </a:t>
            </a:r>
          </a:p>
          <a:p>
            <a:pPr marL="285750" indent="-285750">
              <a:buFontTx/>
              <a:buChar char="-"/>
            </a:pPr>
            <a:r>
              <a:rPr lang="fr-FR" sz="2500" b="1" u="sng" dirty="0"/>
              <a:t>Le/les agrès</a:t>
            </a:r>
          </a:p>
          <a:p>
            <a:endParaRPr lang="fr-FR" sz="2500" dirty="0"/>
          </a:p>
          <a:p>
            <a:pPr algn="ctr"/>
            <a:r>
              <a:rPr lang="fr-FR" sz="2500" dirty="0"/>
              <a:t>Il faut donc faire référence à l’organigramme des juges diffusé dans le dossier compétition</a:t>
            </a:r>
          </a:p>
          <a:p>
            <a:pPr algn="ctr"/>
            <a:endParaRPr lang="fr-FR" sz="2500" dirty="0"/>
          </a:p>
        </p:txBody>
      </p:sp>
    </p:spTree>
    <p:extLst>
      <p:ext uri="{BB962C8B-B14F-4D97-AF65-F5344CB8AC3E}">
        <p14:creationId xmlns:p14="http://schemas.microsoft.com/office/powerpoint/2010/main" val="61875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700451" y="840023"/>
            <a:ext cx="9864000" cy="1407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Une « boîte » de dialogue apparaît</a:t>
            </a:r>
          </a:p>
          <a:p>
            <a:pPr algn="ctr"/>
            <a:endParaRPr lang="fr-FR" sz="2500" dirty="0"/>
          </a:p>
          <a:p>
            <a:pPr algn="ctr"/>
            <a:r>
              <a:rPr lang="fr-FR" sz="2500" dirty="0"/>
              <a:t>« Saisie de disponibilité partielle du juge »</a:t>
            </a:r>
          </a:p>
          <a:p>
            <a:pPr algn="ctr"/>
            <a:r>
              <a:rPr lang="fr-FR" sz="2500" dirty="0"/>
              <a:t>Et valider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CF579D-3F75-8780-91A5-1E991A494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1" t="10005" r="7547" b="39690"/>
          <a:stretch/>
        </p:blipFill>
        <p:spPr>
          <a:xfrm>
            <a:off x="985615" y="2948298"/>
            <a:ext cx="10220770" cy="34499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9C531-11D3-5950-05CC-6E775867D577}"/>
              </a:ext>
            </a:extLst>
          </p:cNvPr>
          <p:cNvSpPr/>
          <p:nvPr/>
        </p:nvSpPr>
        <p:spPr>
          <a:xfrm>
            <a:off x="4210493" y="3582550"/>
            <a:ext cx="3625702" cy="112173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>
                <a:solidFill>
                  <a:schemeClr val="tx1"/>
                </a:solidFill>
              </a:rPr>
              <a:t>Réunion 2</a:t>
            </a:r>
          </a:p>
          <a:p>
            <a:r>
              <a:rPr lang="fr-FR" sz="1100" dirty="0">
                <a:solidFill>
                  <a:schemeClr val="tx1"/>
                </a:solidFill>
              </a:rPr>
              <a:t>Saut</a:t>
            </a:r>
          </a:p>
          <a:p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BE5701E-89C3-E759-94DF-91F6EC1311C7}"/>
              </a:ext>
            </a:extLst>
          </p:cNvPr>
          <p:cNvCxnSpPr>
            <a:cxnSpLocks/>
          </p:cNvCxnSpPr>
          <p:nvPr/>
        </p:nvCxnSpPr>
        <p:spPr>
          <a:xfrm flipH="1">
            <a:off x="5298393" y="2175029"/>
            <a:ext cx="516481" cy="1525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BADBF0B-0469-82AB-247C-ED270D6D36F9}"/>
              </a:ext>
            </a:extLst>
          </p:cNvPr>
          <p:cNvCxnSpPr>
            <a:cxnSpLocks/>
          </p:cNvCxnSpPr>
          <p:nvPr/>
        </p:nvCxnSpPr>
        <p:spPr>
          <a:xfrm>
            <a:off x="5814874" y="2175029"/>
            <a:ext cx="1816520" cy="2815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1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585B0-7503-4FC2-B13B-B8989661D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737377"/>
            <a:ext cx="9730811" cy="868807"/>
          </a:xfrm>
        </p:spPr>
        <p:txBody>
          <a:bodyPr>
            <a:noAutofit/>
          </a:bodyPr>
          <a:lstStyle/>
          <a:p>
            <a:r>
              <a:rPr lang="fr-FR" sz="3500" dirty="0"/>
              <a:t>Ce tutoriel est mis en place pour vous aider à engager vos juges sur les compétitions organisées sur l’IDF</a:t>
            </a:r>
            <a:br>
              <a:rPr lang="fr-FR" sz="3500" dirty="0"/>
            </a:br>
            <a:br>
              <a:rPr lang="fr-FR" sz="3500" dirty="0"/>
            </a:br>
            <a:r>
              <a:rPr lang="fr-FR" sz="3500" dirty="0"/>
              <a:t>Merci de respecter la procédure</a:t>
            </a:r>
          </a:p>
        </p:txBody>
      </p:sp>
    </p:spTree>
    <p:extLst>
      <p:ext uri="{BB962C8B-B14F-4D97-AF65-F5344CB8AC3E}">
        <p14:creationId xmlns:p14="http://schemas.microsoft.com/office/powerpoint/2010/main" val="29022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700451" y="587804"/>
            <a:ext cx="9864000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Exemple d’un juge engagé et qui va officier sur plusieurs séquences et/ou plusieurs jours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2BD3585-CBF2-B7F2-5480-0C2C62514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0" t="9950" b="32761"/>
          <a:stretch/>
        </p:blipFill>
        <p:spPr>
          <a:xfrm>
            <a:off x="906567" y="2004288"/>
            <a:ext cx="11177186" cy="3926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BD7D2B-64A6-0126-B549-691D057588FD}"/>
              </a:ext>
            </a:extLst>
          </p:cNvPr>
          <p:cNvSpPr/>
          <p:nvPr/>
        </p:nvSpPr>
        <p:spPr>
          <a:xfrm>
            <a:off x="4816548" y="2604354"/>
            <a:ext cx="3200401" cy="112173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>
                <a:solidFill>
                  <a:schemeClr val="tx1"/>
                </a:solidFill>
              </a:rPr>
              <a:t>Réunion 1</a:t>
            </a:r>
          </a:p>
          <a:p>
            <a:r>
              <a:rPr lang="fr-FR" sz="1100" dirty="0">
                <a:solidFill>
                  <a:schemeClr val="tx1"/>
                </a:solidFill>
              </a:rPr>
              <a:t>Sol</a:t>
            </a:r>
          </a:p>
          <a:p>
            <a:endParaRPr lang="fr-FR" sz="1100" dirty="0">
              <a:solidFill>
                <a:schemeClr val="tx1"/>
              </a:solidFill>
            </a:endParaRPr>
          </a:p>
          <a:p>
            <a:r>
              <a:rPr lang="fr-FR" sz="1100" dirty="0">
                <a:solidFill>
                  <a:schemeClr val="tx1"/>
                </a:solidFill>
              </a:rPr>
              <a:t>Réunion 3</a:t>
            </a:r>
          </a:p>
          <a:p>
            <a:r>
              <a:rPr lang="fr-FR" sz="1100" dirty="0">
                <a:solidFill>
                  <a:schemeClr val="tx1"/>
                </a:solidFill>
              </a:rPr>
              <a:t>Barres</a:t>
            </a:r>
          </a:p>
        </p:txBody>
      </p:sp>
    </p:spTree>
    <p:extLst>
      <p:ext uri="{BB962C8B-B14F-4D97-AF65-F5344CB8AC3E}">
        <p14:creationId xmlns:p14="http://schemas.microsoft.com/office/powerpoint/2010/main" val="702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2336800" y="518718"/>
            <a:ext cx="7019637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Si toutes les cases sont cochées : vous avez tout bon 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FC7818-0FB5-1444-0B07-1F1D3887A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" t="9222" r="11591" b="24310"/>
          <a:stretch/>
        </p:blipFill>
        <p:spPr>
          <a:xfrm>
            <a:off x="838201" y="1480088"/>
            <a:ext cx="10494818" cy="455844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C860D68-2A3A-77DB-D883-ADC13179ACF3}"/>
              </a:ext>
            </a:extLst>
          </p:cNvPr>
          <p:cNvSpPr txBox="1">
            <a:spLocks/>
          </p:cNvSpPr>
          <p:nvPr/>
        </p:nvSpPr>
        <p:spPr>
          <a:xfrm>
            <a:off x="2678544" y="6270196"/>
            <a:ext cx="7323283" cy="52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Si certaines cases ne sont pas cochées……GAME OVER !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15B76D1-7746-B514-3B98-9792EDB75B37}"/>
              </a:ext>
            </a:extLst>
          </p:cNvPr>
          <p:cNvCxnSpPr>
            <a:cxnSpLocks/>
          </p:cNvCxnSpPr>
          <p:nvPr/>
        </p:nvCxnSpPr>
        <p:spPr>
          <a:xfrm>
            <a:off x="5521615" y="1239215"/>
            <a:ext cx="4333585" cy="27693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ECAC7F5-9888-5C5C-D500-5C7D91958E17}"/>
              </a:ext>
            </a:extLst>
          </p:cNvPr>
          <p:cNvCxnSpPr>
            <a:cxnSpLocks/>
          </p:cNvCxnSpPr>
          <p:nvPr/>
        </p:nvCxnSpPr>
        <p:spPr>
          <a:xfrm flipV="1">
            <a:off x="5430982" y="4682836"/>
            <a:ext cx="4424218" cy="17456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8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1239140" y="518718"/>
            <a:ext cx="9015813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Le « crayon » vous permet de modifier et/ou corriger les informations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FC7818-0FB5-1444-0B07-1F1D3887A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" t="9222" r="11591" b="24310"/>
          <a:stretch/>
        </p:blipFill>
        <p:spPr>
          <a:xfrm>
            <a:off x="838201" y="1480088"/>
            <a:ext cx="10494818" cy="4558446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15B76D1-7746-B514-3B98-9792EDB75B37}"/>
              </a:ext>
            </a:extLst>
          </p:cNvPr>
          <p:cNvCxnSpPr>
            <a:cxnSpLocks/>
          </p:cNvCxnSpPr>
          <p:nvPr/>
        </p:nvCxnSpPr>
        <p:spPr>
          <a:xfrm>
            <a:off x="5521615" y="1239215"/>
            <a:ext cx="5066624" cy="28200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72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1239140" y="434061"/>
            <a:ext cx="9015813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Lorsque tout est « OK » n’oubliez pas de cliquer sur « Valider »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910C5B6-E408-A1D6-99F6-D7C4895A6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" t="19439" b="4174"/>
          <a:stretch/>
        </p:blipFill>
        <p:spPr>
          <a:xfrm>
            <a:off x="341830" y="1269050"/>
            <a:ext cx="11918535" cy="5238572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15B76D1-7746-B514-3B98-9792EDB75B37}"/>
              </a:ext>
            </a:extLst>
          </p:cNvPr>
          <p:cNvCxnSpPr>
            <a:cxnSpLocks/>
          </p:cNvCxnSpPr>
          <p:nvPr/>
        </p:nvCxnSpPr>
        <p:spPr>
          <a:xfrm>
            <a:off x="5632451" y="1179320"/>
            <a:ext cx="5998375" cy="50591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2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0C4ABF8-0C47-F3F8-60BB-25064F812320}"/>
              </a:ext>
            </a:extLst>
          </p:cNvPr>
          <p:cNvSpPr txBox="1"/>
          <p:nvPr/>
        </p:nvSpPr>
        <p:spPr>
          <a:xfrm>
            <a:off x="900038" y="1922804"/>
            <a:ext cx="107564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/>
              <a:t>Vous pouvez engager un juge qui n’est pas licencié dans votre association</a:t>
            </a:r>
          </a:p>
          <a:p>
            <a:endParaRPr lang="fr-FR" sz="2500" dirty="0"/>
          </a:p>
          <a:p>
            <a:r>
              <a:rPr lang="fr-FR" sz="2500" dirty="0"/>
              <a:t>Ce juge devra être obligatoirement licencié au sein d’un club FFG</a:t>
            </a:r>
          </a:p>
          <a:p>
            <a:endParaRPr lang="fr-FR" sz="2500" dirty="0"/>
          </a:p>
          <a:p>
            <a:r>
              <a:rPr lang="fr-FR" sz="2500" dirty="0"/>
              <a:t>Le club d’appartenance recevra une alerte, lui indiquant qu’un juge de son association, officiera pour un autre club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C74A23-F58C-3216-2013-E69C78C81636}"/>
              </a:ext>
            </a:extLst>
          </p:cNvPr>
          <p:cNvSpPr txBox="1"/>
          <p:nvPr/>
        </p:nvSpPr>
        <p:spPr>
          <a:xfrm>
            <a:off x="1078076" y="4851876"/>
            <a:ext cx="107564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/>
              <a:t>La procédure est simple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BED8EE48-AB4C-EAE0-AE5D-260989132D2E}"/>
              </a:ext>
            </a:extLst>
          </p:cNvPr>
          <p:cNvSpPr/>
          <p:nvPr/>
        </p:nvSpPr>
        <p:spPr>
          <a:xfrm>
            <a:off x="997148" y="494645"/>
            <a:ext cx="4072793" cy="718519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Informations complémentaires</a:t>
            </a:r>
          </a:p>
        </p:txBody>
      </p:sp>
    </p:spTree>
    <p:extLst>
      <p:ext uri="{BB962C8B-B14F-4D97-AF65-F5344CB8AC3E}">
        <p14:creationId xmlns:p14="http://schemas.microsoft.com/office/powerpoint/2010/main" val="41396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12BCF-BBF4-4D57-AFA5-D54DB582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454"/>
            <a:ext cx="9588500" cy="508936"/>
          </a:xfrm>
        </p:spPr>
        <p:txBody>
          <a:bodyPr>
            <a:normAutofit/>
          </a:bodyPr>
          <a:lstStyle/>
          <a:p>
            <a:r>
              <a:rPr lang="fr-FR" sz="3000" dirty="0"/>
              <a:t>Procédure pour un engagement d’un autre club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1230347" y="632390"/>
            <a:ext cx="9015813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Engager un juge qui n’est pas licencié dans votre association</a:t>
            </a:r>
          </a:p>
          <a:p>
            <a:pPr algn="ctr"/>
            <a:r>
              <a:rPr lang="fr-FR" sz="2500" dirty="0"/>
              <a:t>Cliquez sur « Autre Club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5D2F81-BB6A-929E-7884-65E617EEB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7" r="2273" b="34007"/>
          <a:stretch/>
        </p:blipFill>
        <p:spPr>
          <a:xfrm>
            <a:off x="452581" y="1796521"/>
            <a:ext cx="11628584" cy="4525818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439C7EE-EFD7-F888-2179-86897494AECD}"/>
              </a:ext>
            </a:extLst>
          </p:cNvPr>
          <p:cNvCxnSpPr>
            <a:cxnSpLocks/>
          </p:cNvCxnSpPr>
          <p:nvPr/>
        </p:nvCxnSpPr>
        <p:spPr>
          <a:xfrm>
            <a:off x="5811715" y="1406769"/>
            <a:ext cx="1789812" cy="15396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38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12BCF-BBF4-4D57-AFA5-D54DB582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454"/>
            <a:ext cx="9588500" cy="508936"/>
          </a:xfrm>
        </p:spPr>
        <p:txBody>
          <a:bodyPr>
            <a:normAutofit/>
          </a:bodyPr>
          <a:lstStyle/>
          <a:p>
            <a:r>
              <a:rPr lang="fr-FR" sz="3000" dirty="0"/>
              <a:t>Procédure pour un engagement d’un autre club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1239140" y="434061"/>
            <a:ext cx="9015813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Cette boîte de dialogue apparaît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1A00970-0E42-1AD6-DDFC-610B25D5F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" t="7407" b="38317"/>
          <a:stretch/>
        </p:blipFill>
        <p:spPr>
          <a:xfrm>
            <a:off x="628072" y="1696802"/>
            <a:ext cx="11822546" cy="3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12BCF-BBF4-4D57-AFA5-D54DB582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454"/>
            <a:ext cx="9588500" cy="508936"/>
          </a:xfrm>
        </p:spPr>
        <p:txBody>
          <a:bodyPr>
            <a:normAutofit/>
          </a:bodyPr>
          <a:lstStyle/>
          <a:p>
            <a:r>
              <a:rPr lang="fr-FR" sz="3000" dirty="0"/>
              <a:t>Procédure pour un engagement d’un autre club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1239140" y="434061"/>
            <a:ext cx="9015813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Renseigner le nom du club ou son numéro </a:t>
            </a:r>
            <a:r>
              <a:rPr lang="fr-FR" sz="2500"/>
              <a:t>et valider</a:t>
            </a:r>
            <a:endParaRPr lang="fr-FR" sz="2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C968B5-3254-F225-1CEF-1378CBA3B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3" t="11717" r="11810" b="37643"/>
          <a:stretch/>
        </p:blipFill>
        <p:spPr>
          <a:xfrm>
            <a:off x="1477818" y="2078182"/>
            <a:ext cx="9015813" cy="3472872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2718328-A115-B4C8-FD80-44FE9FCFB13A}"/>
              </a:ext>
            </a:extLst>
          </p:cNvPr>
          <p:cNvCxnSpPr>
            <a:cxnSpLocks/>
          </p:cNvCxnSpPr>
          <p:nvPr/>
        </p:nvCxnSpPr>
        <p:spPr>
          <a:xfrm>
            <a:off x="5346124" y="1022303"/>
            <a:ext cx="1174749" cy="2182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C3BED88-0140-A41C-0487-EF217D79DB88}"/>
              </a:ext>
            </a:extLst>
          </p:cNvPr>
          <p:cNvCxnSpPr>
            <a:cxnSpLocks/>
          </p:cNvCxnSpPr>
          <p:nvPr/>
        </p:nvCxnSpPr>
        <p:spPr>
          <a:xfrm flipH="1">
            <a:off x="8316331" y="1117600"/>
            <a:ext cx="116469" cy="34913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96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12BCF-BBF4-4D57-AFA5-D54DB582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454"/>
            <a:ext cx="9588500" cy="508936"/>
          </a:xfrm>
        </p:spPr>
        <p:txBody>
          <a:bodyPr>
            <a:normAutofit/>
          </a:bodyPr>
          <a:lstStyle/>
          <a:p>
            <a:r>
              <a:rPr lang="fr-FR" sz="3000" dirty="0"/>
              <a:t>Procédure pour un engagement d’un autre club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2030448" y="495612"/>
            <a:ext cx="9015813" cy="740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La liste des juges du club en question apparaît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748944-BCE6-58FD-4525-3749BD53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70" r="20530" b="17441"/>
          <a:stretch/>
        </p:blipFill>
        <p:spPr>
          <a:xfrm>
            <a:off x="2760784" y="1099326"/>
            <a:ext cx="7246815" cy="53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3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12BCF-BBF4-4D57-AFA5-D54DB582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454"/>
            <a:ext cx="9588500" cy="508936"/>
          </a:xfrm>
        </p:spPr>
        <p:txBody>
          <a:bodyPr>
            <a:normAutofit/>
          </a:bodyPr>
          <a:lstStyle/>
          <a:p>
            <a:r>
              <a:rPr lang="fr-FR" sz="3000" dirty="0"/>
              <a:t>Procédure pour un engagement d’un autre club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1247932" y="260383"/>
            <a:ext cx="9015813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Choisissez le juge concerné et valider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DEB72A-6570-EA25-36D8-CBAD0E392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12" t="11043" r="22576" b="6533"/>
          <a:stretch/>
        </p:blipFill>
        <p:spPr>
          <a:xfrm>
            <a:off x="2821709" y="969818"/>
            <a:ext cx="6548582" cy="5652654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6A861C8-8853-8AC6-AFD4-EACA136938A7}"/>
              </a:ext>
            </a:extLst>
          </p:cNvPr>
          <p:cNvCxnSpPr>
            <a:cxnSpLocks/>
          </p:cNvCxnSpPr>
          <p:nvPr/>
        </p:nvCxnSpPr>
        <p:spPr>
          <a:xfrm>
            <a:off x="5338618" y="840509"/>
            <a:ext cx="277091" cy="41378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7BD2CF2-9788-FF50-987F-005743294BB0}"/>
              </a:ext>
            </a:extLst>
          </p:cNvPr>
          <p:cNvCxnSpPr>
            <a:cxnSpLocks/>
          </p:cNvCxnSpPr>
          <p:nvPr/>
        </p:nvCxnSpPr>
        <p:spPr>
          <a:xfrm>
            <a:off x="7354454" y="761699"/>
            <a:ext cx="1189182" cy="54451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9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ED9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B92F8B45-DC59-A588-F641-CC4D1734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348" y="20055"/>
            <a:ext cx="6062650" cy="6864163"/>
          </a:xfrm>
          <a:solidFill>
            <a:schemeClr val="bg1">
              <a:lumMod val="75000"/>
              <a:alpha val="80000"/>
            </a:schemeClr>
          </a:solidFill>
        </p:spPr>
        <p:txBody>
          <a:bodyPr lIns="540000" tIns="0" rIns="108000" rtlCol="0" anchor="t"/>
          <a:lstStyle>
            <a:defPPr>
              <a:defRPr lang="fr-FR"/>
            </a:defPPr>
          </a:lstStyle>
          <a:p>
            <a:pPr rtl="0">
              <a:lnSpc>
                <a:spcPct val="100000"/>
              </a:lnSpc>
            </a:pPr>
            <a:br>
              <a:rPr lang="fr-FR" sz="4800" spc="-50"/>
            </a:br>
            <a:r>
              <a:rPr lang="fr-FR" sz="4800" spc="-50"/>
              <a:t>Aujourd’hui</a:t>
            </a:r>
            <a:endParaRPr lang="fr-FR" sz="4800" spc="-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69B8FF-9AF7-0A6C-875F-4D1EA9E54547}"/>
              </a:ext>
            </a:extLst>
          </p:cNvPr>
          <p:cNvSpPr/>
          <p:nvPr/>
        </p:nvSpPr>
        <p:spPr>
          <a:xfrm>
            <a:off x="2244644" y="1062573"/>
            <a:ext cx="12971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ts val="1000"/>
              </a:spcBef>
              <a:spcAft>
                <a:spcPts val="1200"/>
              </a:spcAft>
            </a:pPr>
            <a:r>
              <a:rPr lang="fr-FR" sz="4800" b="1" cap="all" spc="-50" dirty="0">
                <a:solidFill>
                  <a:schemeClr val="accent2"/>
                </a:solidFill>
                <a:latin typeface="+mj-lt"/>
                <a:cs typeface="+mj-cs"/>
              </a:rPr>
              <a:t>HIER</a:t>
            </a:r>
          </a:p>
        </p:txBody>
      </p:sp>
      <p:graphicFrame>
        <p:nvGraphicFramePr>
          <p:cNvPr id="20" name="Diagramme 19">
            <a:extLst>
              <a:ext uri="{FF2B5EF4-FFF2-40B4-BE49-F238E27FC236}">
                <a16:creationId xmlns:a16="http://schemas.microsoft.com/office/drawing/2014/main" id="{E272424C-C2FF-07FF-ACF4-C97669FF1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008500"/>
              </p:ext>
            </p:extLst>
          </p:nvPr>
        </p:nvGraphicFramePr>
        <p:xfrm>
          <a:off x="457200" y="1524000"/>
          <a:ext cx="5373511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8A69739-BB33-9582-C6E2-7C6389A007AF}"/>
              </a:ext>
            </a:extLst>
          </p:cNvPr>
          <p:cNvSpPr/>
          <p:nvPr/>
        </p:nvSpPr>
        <p:spPr>
          <a:xfrm>
            <a:off x="6129349" y="4426059"/>
            <a:ext cx="606264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0" dirty="0"/>
              <a:t>Ce nouvel outil est facile d’utilisation </a:t>
            </a:r>
            <a:br>
              <a:rPr lang="fr-FR" sz="2800" b="0" dirty="0"/>
            </a:br>
            <a:br>
              <a:rPr lang="fr-FR" sz="2800" b="0" dirty="0"/>
            </a:br>
            <a:r>
              <a:rPr lang="fr-FR" sz="2800" b="0" dirty="0"/>
              <a:t>Il permettra aux responsables de juges et gestionnaire de compétition d’optimiser la gestion des événements</a:t>
            </a:r>
            <a:endParaRPr lang="fr-FR" sz="2800" dirty="0">
              <a:ln w="0"/>
              <a:latin typeface="+mj-lt"/>
            </a:endParaRPr>
          </a:p>
        </p:txBody>
      </p:sp>
      <p:pic>
        <p:nvPicPr>
          <p:cNvPr id="13" name="Image 12" descr="Une image contenant logo, symbole, Graphique, conception">
            <a:extLst>
              <a:ext uri="{FF2B5EF4-FFF2-40B4-BE49-F238E27FC236}">
                <a16:creationId xmlns:a16="http://schemas.microsoft.com/office/drawing/2014/main" id="{BD4A3FDD-CE5C-C9E1-8746-E8DE82ED5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979818" y="1893570"/>
            <a:ext cx="1489166" cy="83765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4C24934-C661-6E30-50DE-643D340AD795}"/>
              </a:ext>
            </a:extLst>
          </p:cNvPr>
          <p:cNvSpPr txBox="1"/>
          <p:nvPr/>
        </p:nvSpPr>
        <p:spPr>
          <a:xfrm>
            <a:off x="9692641" y="1998243"/>
            <a:ext cx="2187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EngaGym</a:t>
            </a:r>
            <a:endParaRPr lang="fr-FR"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7EC811F-97EE-3ED8-AD32-7D4BD620D68E}"/>
              </a:ext>
            </a:extLst>
          </p:cNvPr>
          <p:cNvGrpSpPr/>
          <p:nvPr/>
        </p:nvGrpSpPr>
        <p:grpSpPr>
          <a:xfrm>
            <a:off x="6798211" y="2892990"/>
            <a:ext cx="2236589" cy="1118294"/>
            <a:chOff x="2848" y="1422052"/>
            <a:chExt cx="2236589" cy="1118294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A063AB4-F47E-E6B2-5180-03AB244EFC55}"/>
                </a:ext>
              </a:extLst>
            </p:cNvPr>
            <p:cNvSpPr/>
            <p:nvPr/>
          </p:nvSpPr>
          <p:spPr>
            <a:xfrm>
              <a:off x="2848" y="1422052"/>
              <a:ext cx="2236589" cy="11182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1D03363D-B585-FCB4-728C-63EC8881CE19}"/>
                </a:ext>
              </a:extLst>
            </p:cNvPr>
            <p:cNvSpPr txBox="1"/>
            <p:nvPr/>
          </p:nvSpPr>
          <p:spPr>
            <a:xfrm>
              <a:off x="35602" y="1454806"/>
              <a:ext cx="2171081" cy="105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3600" b="1" kern="1200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JUGE</a:t>
              </a:r>
              <a:endParaRPr lang="fr-FR" sz="3600" kern="1200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46EDA1A-D0EA-0B83-2E4B-ADB28B86E51B}"/>
              </a:ext>
            </a:extLst>
          </p:cNvPr>
          <p:cNvGrpSpPr/>
          <p:nvPr/>
        </p:nvGrpSpPr>
        <p:grpSpPr>
          <a:xfrm>
            <a:off x="9955409" y="2869853"/>
            <a:ext cx="2236589" cy="1118294"/>
            <a:chOff x="3134073" y="1422052"/>
            <a:chExt cx="2236589" cy="111829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C64FCD8-CF21-D9F2-C4D8-F2BCE5E7D566}"/>
                </a:ext>
              </a:extLst>
            </p:cNvPr>
            <p:cNvSpPr/>
            <p:nvPr/>
          </p:nvSpPr>
          <p:spPr>
            <a:xfrm>
              <a:off x="3134073" y="1422052"/>
              <a:ext cx="2236589" cy="11182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" name="Rectangle : coins arrondis 4">
              <a:extLst>
                <a:ext uri="{FF2B5EF4-FFF2-40B4-BE49-F238E27FC236}">
                  <a16:creationId xmlns:a16="http://schemas.microsoft.com/office/drawing/2014/main" id="{63D065D2-96FC-2BB4-09AC-56A9646031DE}"/>
                </a:ext>
              </a:extLst>
            </p:cNvPr>
            <p:cNvSpPr txBox="1"/>
            <p:nvPr/>
          </p:nvSpPr>
          <p:spPr>
            <a:xfrm>
              <a:off x="3166827" y="1454806"/>
              <a:ext cx="2171081" cy="105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3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Dans </a:t>
              </a:r>
              <a:r>
                <a:rPr lang="fr-FR" sz="36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EngaGym</a:t>
              </a:r>
              <a:endParaRPr lang="fr-FR" sz="3600" b="1" kern="12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47842F3F-EDCD-E737-CD43-2C0FA8E711B1}"/>
              </a:ext>
            </a:extLst>
          </p:cNvPr>
          <p:cNvGrpSpPr/>
          <p:nvPr/>
        </p:nvGrpSpPr>
        <p:grpSpPr>
          <a:xfrm>
            <a:off x="9047787" y="3452137"/>
            <a:ext cx="894635" cy="50800"/>
            <a:chOff x="2239437" y="1955799"/>
            <a:chExt cx="894635" cy="50800"/>
          </a:xfrm>
        </p:grpSpPr>
        <p:sp>
          <p:nvSpPr>
            <p:cNvPr id="10" name="Connecteur droit 3">
              <a:extLst>
                <a:ext uri="{FF2B5EF4-FFF2-40B4-BE49-F238E27FC236}">
                  <a16:creationId xmlns:a16="http://schemas.microsoft.com/office/drawing/2014/main" id="{B1253EAD-5ED7-32E1-BE8D-6F1182066F95}"/>
                </a:ext>
              </a:extLst>
            </p:cNvPr>
            <p:cNvSpPr/>
            <p:nvPr/>
          </p:nvSpPr>
          <p:spPr>
            <a:xfrm>
              <a:off x="2239437" y="1955799"/>
              <a:ext cx="894635" cy="5080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5400"/>
                  </a:moveTo>
                  <a:lnTo>
                    <a:pt x="894635" y="25400"/>
                  </a:lnTo>
                </a:path>
              </a:pathLst>
            </a:custGeom>
            <a:noFill/>
            <a:ln w="285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" name="Connecteur droit 4">
              <a:extLst>
                <a:ext uri="{FF2B5EF4-FFF2-40B4-BE49-F238E27FC236}">
                  <a16:creationId xmlns:a16="http://schemas.microsoft.com/office/drawing/2014/main" id="{00BB93E0-A391-B1DE-D292-71243D925E23}"/>
                </a:ext>
              </a:extLst>
            </p:cNvPr>
            <p:cNvSpPr txBox="1"/>
            <p:nvPr/>
          </p:nvSpPr>
          <p:spPr>
            <a:xfrm>
              <a:off x="2664389" y="1958834"/>
              <a:ext cx="44731" cy="447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863393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12BCF-BBF4-4D57-AFA5-D54DB582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454"/>
            <a:ext cx="9588500" cy="508936"/>
          </a:xfrm>
        </p:spPr>
        <p:txBody>
          <a:bodyPr>
            <a:normAutofit/>
          </a:bodyPr>
          <a:lstStyle/>
          <a:p>
            <a:r>
              <a:rPr lang="fr-FR" sz="3000" dirty="0"/>
              <a:t>Procédure pour un engagement d’un autre club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932205" y="1634744"/>
            <a:ext cx="10672984" cy="4842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Le juge en question apparaitra dans la liste des juges engagés de votre association</a:t>
            </a:r>
          </a:p>
          <a:p>
            <a:pPr algn="ctr"/>
            <a:endParaRPr lang="fr-FR" sz="2500" dirty="0"/>
          </a:p>
          <a:p>
            <a:pPr algn="ctr"/>
            <a:r>
              <a:rPr lang="fr-FR" sz="2500" dirty="0"/>
              <a:t>Vous devrez OBLIGATOIREMENT, cocher « dispo partielle », afin de renseigner</a:t>
            </a:r>
          </a:p>
          <a:p>
            <a:pPr algn="ctr"/>
            <a:endParaRPr lang="fr-FR" sz="2500" dirty="0"/>
          </a:p>
          <a:p>
            <a:pPr algn="ctr"/>
            <a:r>
              <a:rPr lang="fr-FR" sz="2500" dirty="0"/>
              <a:t>Le numéro de la réunion des juges</a:t>
            </a:r>
          </a:p>
          <a:p>
            <a:pPr algn="ctr"/>
            <a:r>
              <a:rPr lang="fr-FR" sz="2500" dirty="0"/>
              <a:t>Et l’agrès.</a:t>
            </a:r>
          </a:p>
          <a:p>
            <a:pPr algn="ctr"/>
            <a:endParaRPr lang="fr-FR" sz="2500" dirty="0"/>
          </a:p>
          <a:p>
            <a:pPr algn="ctr"/>
            <a:r>
              <a:rPr lang="fr-FR" sz="2500" dirty="0"/>
              <a:t>Le/la responsable des juges pourra l’identifier, car son nom sera en italique avec un (*)</a:t>
            </a:r>
          </a:p>
          <a:p>
            <a:pPr algn="ctr"/>
            <a:r>
              <a:rPr lang="fr-FR" sz="2500" dirty="0"/>
              <a:t>Son club d’origine sera également identifié</a:t>
            </a:r>
          </a:p>
          <a:p>
            <a:pPr algn="ctr"/>
            <a:endParaRPr lang="fr-FR" sz="2500" dirty="0"/>
          </a:p>
        </p:txBody>
      </p:sp>
    </p:spTree>
    <p:extLst>
      <p:ext uri="{BB962C8B-B14F-4D97-AF65-F5344CB8AC3E}">
        <p14:creationId xmlns:p14="http://schemas.microsoft.com/office/powerpoint/2010/main" val="40322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12BCF-BBF4-4D57-AFA5-D54DB582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454"/>
            <a:ext cx="9588500" cy="508936"/>
          </a:xfrm>
        </p:spPr>
        <p:txBody>
          <a:bodyPr>
            <a:normAutofit/>
          </a:bodyPr>
          <a:lstStyle/>
          <a:p>
            <a:r>
              <a:rPr lang="fr-FR" sz="3000" dirty="0"/>
              <a:t>Demande de dérogation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1239140" y="156323"/>
            <a:ext cx="9015813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endParaRPr lang="fr-FR" sz="25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3CC57A-84F9-0ADE-4832-24303B71EDC1}"/>
              </a:ext>
            </a:extLst>
          </p:cNvPr>
          <p:cNvSpPr txBox="1"/>
          <p:nvPr/>
        </p:nvSpPr>
        <p:spPr>
          <a:xfrm>
            <a:off x="1060392" y="1768981"/>
            <a:ext cx="110233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Vous pouvez faire une demande de dérogation d'engagement de juge. Un email sera envoyé au responsable des juges.</a:t>
            </a:r>
          </a:p>
          <a:p>
            <a:pPr algn="l"/>
            <a:endParaRPr lang="fr-FR" b="0" i="0" dirty="0">
              <a:solidFill>
                <a:srgbClr val="1B1B57"/>
              </a:solidFill>
              <a:effectLst/>
              <a:latin typeface="Cronos MM" panose="020B0604020202020204"/>
            </a:endParaRPr>
          </a:p>
          <a:p>
            <a:pPr algn="l"/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Les demandes de dérogation sont possibles dans deux cas 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 Aménagement de la règlementation technique régionale ou départementale permettant à un club de ne pas présenter de juge </a:t>
            </a:r>
          </a:p>
          <a:p>
            <a:pPr algn="ctr"/>
            <a:r>
              <a:rPr lang="fr-FR" b="0" i="1" dirty="0">
                <a:solidFill>
                  <a:srgbClr val="1B1B57"/>
                </a:solidFill>
                <a:effectLst/>
                <a:latin typeface="Cronos MM" panose="020B0604020202020204"/>
              </a:rPr>
              <a:t>(Club nouvellement affilié à la FFG </a:t>
            </a:r>
            <a:r>
              <a:rPr lang="fr-FR" b="0" dirty="0">
                <a:solidFill>
                  <a:srgbClr val="1B1B57"/>
                </a:solidFill>
                <a:effectLst/>
                <a:latin typeface="Cronos MM" panose="020B0604020202020204"/>
              </a:rPr>
              <a:t>(1</a:t>
            </a:r>
            <a:r>
              <a:rPr lang="fr-FR" b="0" baseline="30000" dirty="0">
                <a:solidFill>
                  <a:srgbClr val="1B1B57"/>
                </a:solidFill>
                <a:effectLst/>
                <a:latin typeface="Cronos MM" panose="020B0604020202020204"/>
              </a:rPr>
              <a:t>ère</a:t>
            </a:r>
            <a:r>
              <a:rPr lang="fr-FR" b="0" dirty="0">
                <a:solidFill>
                  <a:srgbClr val="1B1B57"/>
                </a:solidFill>
                <a:effectLst/>
                <a:latin typeface="Cronos MM" panose="020B0604020202020204"/>
              </a:rPr>
              <a:t> saison) </a:t>
            </a:r>
            <a:r>
              <a:rPr lang="fr-FR" b="0" i="1" dirty="0">
                <a:solidFill>
                  <a:srgbClr val="1B1B57"/>
                </a:solidFill>
                <a:effectLst/>
                <a:latin typeface="Cronos MM" panose="020B0604020202020204"/>
              </a:rPr>
              <a:t>et n’ayant pas encore eu l’occasion de mettre des juges en formation)</a:t>
            </a:r>
          </a:p>
          <a:p>
            <a:pPr algn="l"/>
            <a:endParaRPr lang="fr-FR" b="0" i="0" dirty="0">
              <a:solidFill>
                <a:srgbClr val="1B1B57"/>
              </a:solidFill>
              <a:effectLst/>
              <a:latin typeface="Cronos MM" panose="020B0604020202020204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 Situation exceptionnelle rencontrée par le club</a:t>
            </a:r>
          </a:p>
          <a:p>
            <a:pPr algn="l"/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Merci de bien expliquer la demande de dérogation sous forme de commentaire dans l’écran qui s’affiche après le clic sur le bouton « Lancer une demande ».</a:t>
            </a:r>
          </a:p>
          <a:p>
            <a:pPr algn="l"/>
            <a:endParaRPr lang="fr-FR" dirty="0">
              <a:solidFill>
                <a:srgbClr val="1B1B57"/>
              </a:solidFill>
              <a:latin typeface="Cronos MM" panose="020B0604020202020204"/>
            </a:endParaRPr>
          </a:p>
          <a:p>
            <a:pPr algn="l"/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La réglementation régionale précise que tout club ayant des équipes et/ou individuelles en engagées en compétition, est dans l’obligation de présenter un juge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ronos MM" panose="020B0604020202020204"/>
              </a:rPr>
              <a:t>Toute absence de juge est sanctionnée de 250€ au niveau régional</a:t>
            </a:r>
          </a:p>
        </p:txBody>
      </p:sp>
    </p:spTree>
    <p:extLst>
      <p:ext uri="{BB962C8B-B14F-4D97-AF65-F5344CB8AC3E}">
        <p14:creationId xmlns:p14="http://schemas.microsoft.com/office/powerpoint/2010/main" val="401720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12BCF-BBF4-4D57-AFA5-D54DB582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454"/>
            <a:ext cx="9588500" cy="508936"/>
          </a:xfrm>
        </p:spPr>
        <p:txBody>
          <a:bodyPr>
            <a:normAutofit/>
          </a:bodyPr>
          <a:lstStyle/>
          <a:p>
            <a:r>
              <a:rPr lang="fr-FR" sz="3000" dirty="0"/>
              <a:t>Demande de dérogation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1239140" y="156323"/>
            <a:ext cx="9015813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endParaRPr lang="fr-FR" sz="2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27E52A-DD4B-3197-3211-2C8067E8A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64" b="4377"/>
          <a:stretch/>
        </p:blipFill>
        <p:spPr>
          <a:xfrm>
            <a:off x="0" y="1108457"/>
            <a:ext cx="12192000" cy="5449362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FA2923A-9B54-4BED-B377-DA1698D0FCEB}"/>
              </a:ext>
            </a:extLst>
          </p:cNvPr>
          <p:cNvCxnSpPr>
            <a:cxnSpLocks/>
          </p:cNvCxnSpPr>
          <p:nvPr/>
        </p:nvCxnSpPr>
        <p:spPr>
          <a:xfrm>
            <a:off x="4220308" y="553915"/>
            <a:ext cx="7038819" cy="54866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1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12BCF-BBF4-4D57-AFA5-D54DB582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454"/>
            <a:ext cx="9588500" cy="508936"/>
          </a:xfrm>
        </p:spPr>
        <p:txBody>
          <a:bodyPr>
            <a:normAutofit/>
          </a:bodyPr>
          <a:lstStyle/>
          <a:p>
            <a:r>
              <a:rPr lang="fr-FR" sz="3000" dirty="0"/>
              <a:t>Demande de dérogation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1410888" y="549169"/>
            <a:ext cx="9015813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Boîte de dialogue – Dérogation</a:t>
            </a:r>
          </a:p>
          <a:p>
            <a:pPr algn="ctr"/>
            <a:r>
              <a:rPr lang="fr-FR" sz="2500" dirty="0"/>
              <a:t>Renseigner le champ « commentaire » et envoyer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345D10-1BB2-6E20-F254-2068A596D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46" r="13030" b="47744"/>
          <a:stretch/>
        </p:blipFill>
        <p:spPr>
          <a:xfrm>
            <a:off x="2272146" y="1717964"/>
            <a:ext cx="8220363" cy="3583709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B12ED4A-A25E-7804-2456-3036A26058CC}"/>
              </a:ext>
            </a:extLst>
          </p:cNvPr>
          <p:cNvCxnSpPr>
            <a:cxnSpLocks/>
          </p:cNvCxnSpPr>
          <p:nvPr/>
        </p:nvCxnSpPr>
        <p:spPr>
          <a:xfrm>
            <a:off x="5182754" y="1310054"/>
            <a:ext cx="913246" cy="26985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3A60A98-3718-C153-F875-5AE2A076F560}"/>
              </a:ext>
            </a:extLst>
          </p:cNvPr>
          <p:cNvCxnSpPr>
            <a:cxnSpLocks/>
          </p:cNvCxnSpPr>
          <p:nvPr/>
        </p:nvCxnSpPr>
        <p:spPr>
          <a:xfrm flipH="1">
            <a:off x="7587762" y="1236873"/>
            <a:ext cx="673588" cy="32032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9469A715-0806-F93E-8E9D-4F76B00BDD11}"/>
              </a:ext>
            </a:extLst>
          </p:cNvPr>
          <p:cNvSpPr txBox="1">
            <a:spLocks/>
          </p:cNvSpPr>
          <p:nvPr/>
        </p:nvSpPr>
        <p:spPr>
          <a:xfrm>
            <a:off x="1699491" y="5518334"/>
            <a:ext cx="9015813" cy="9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500" dirty="0"/>
              <a:t>La dérogation sera acceptée ou non sur décision </a:t>
            </a:r>
          </a:p>
          <a:p>
            <a:pPr algn="ctr"/>
            <a:r>
              <a:rPr lang="fr-FR" sz="2500" dirty="0"/>
              <a:t>du responsable des juges</a:t>
            </a:r>
          </a:p>
        </p:txBody>
      </p:sp>
    </p:spTree>
    <p:extLst>
      <p:ext uri="{BB962C8B-B14F-4D97-AF65-F5344CB8AC3E}">
        <p14:creationId xmlns:p14="http://schemas.microsoft.com/office/powerpoint/2010/main" val="20782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03CC57A-84F9-0ADE-4832-24303B71EDC1}"/>
              </a:ext>
            </a:extLst>
          </p:cNvPr>
          <p:cNvSpPr txBox="1"/>
          <p:nvPr/>
        </p:nvSpPr>
        <p:spPr>
          <a:xfrm>
            <a:off x="1060392" y="1768981"/>
            <a:ext cx="110233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N’hésitez pas à contacter votre département et la région, si vous rencontrez des difficultés et/ou des</a:t>
            </a:r>
            <a:r>
              <a:rPr lang="fr-FR" dirty="0">
                <a:solidFill>
                  <a:srgbClr val="1B1B57"/>
                </a:solidFill>
                <a:latin typeface="Cronos MM" panose="020B0604020202020204"/>
              </a:rPr>
              <a:t> points de blocage</a:t>
            </a:r>
            <a:endParaRPr lang="fr-FR" b="0" i="0" dirty="0">
              <a:solidFill>
                <a:srgbClr val="1B1B57"/>
              </a:solidFill>
              <a:effectLst/>
              <a:latin typeface="Cronos MM" panose="020B0604020202020204"/>
            </a:endParaRPr>
          </a:p>
          <a:p>
            <a:pPr algn="l"/>
            <a:endParaRPr lang="fr-FR" dirty="0">
              <a:solidFill>
                <a:srgbClr val="1B1B57"/>
              </a:solidFill>
              <a:latin typeface="Cronos MM" panose="020B0604020202020204"/>
            </a:endParaRPr>
          </a:p>
          <a:p>
            <a:pPr algn="l"/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Il est important que tous les acteurs (clubs, responsables des juges, gestionnaire des compétitions, structures départementales et régionales) respectent cette procédure</a:t>
            </a:r>
          </a:p>
          <a:p>
            <a:pPr algn="l"/>
            <a:endParaRPr lang="fr-FR" dirty="0">
              <a:solidFill>
                <a:srgbClr val="1B1B57"/>
              </a:solidFill>
              <a:latin typeface="Cronos MM" panose="020B0604020202020204"/>
            </a:endParaRPr>
          </a:p>
          <a:p>
            <a:pPr algn="l"/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Merci de bien respecter les dates limites fixées par la structure organisatrice, pour engager vos juges dans les délais</a:t>
            </a:r>
          </a:p>
          <a:p>
            <a:pPr algn="l"/>
            <a:endParaRPr lang="fr-FR" dirty="0">
              <a:solidFill>
                <a:srgbClr val="1B1B57"/>
              </a:solidFill>
              <a:latin typeface="Cronos MM" panose="020B0604020202020204"/>
            </a:endParaRPr>
          </a:p>
          <a:p>
            <a:pPr algn="l"/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Sur cette 1</a:t>
            </a:r>
            <a:r>
              <a:rPr lang="fr-FR" b="0" i="0" baseline="30000" dirty="0">
                <a:solidFill>
                  <a:srgbClr val="1B1B57"/>
                </a:solidFill>
                <a:effectLst/>
                <a:latin typeface="Cronos MM" panose="020B0604020202020204"/>
              </a:rPr>
              <a:t>ère</a:t>
            </a:r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 saison, merci d’anticiper ! En évitant de faire les engagements de vos juges au dernier moment</a:t>
            </a:r>
          </a:p>
          <a:p>
            <a:pPr algn="l"/>
            <a:endParaRPr lang="fr-FR" dirty="0">
              <a:solidFill>
                <a:srgbClr val="1B1B57"/>
              </a:solidFill>
              <a:latin typeface="Cronos MM" panose="020B0604020202020204"/>
            </a:endParaRPr>
          </a:p>
          <a:p>
            <a:pPr algn="r"/>
            <a:r>
              <a:rPr lang="fr-FR" b="0" i="0" dirty="0">
                <a:solidFill>
                  <a:srgbClr val="1B1B57"/>
                </a:solidFill>
                <a:effectLst/>
                <a:latin typeface="Cronos MM" panose="020B0604020202020204"/>
              </a:rPr>
              <a:t>Merci de votre compréhension !</a:t>
            </a:r>
          </a:p>
          <a:p>
            <a:pPr algn="l"/>
            <a:endParaRPr lang="fr-FR" dirty="0">
              <a:solidFill>
                <a:srgbClr val="1B1B57"/>
              </a:solidFill>
              <a:latin typeface="Cronos MM" panose="020B0604020202020204"/>
            </a:endParaRPr>
          </a:p>
          <a:p>
            <a:pPr algn="l"/>
            <a:endParaRPr lang="fr-FR" b="0" i="0" dirty="0">
              <a:solidFill>
                <a:srgbClr val="FF0000"/>
              </a:solidFill>
              <a:effectLst/>
              <a:latin typeface="Cronos MM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46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585B0-7503-4FC2-B13B-B8989661D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095" y="2446962"/>
            <a:ext cx="9144000" cy="868807"/>
          </a:xfrm>
        </p:spPr>
        <p:txBody>
          <a:bodyPr/>
          <a:lstStyle/>
          <a:p>
            <a:r>
              <a:rPr lang="fr-FR" dirty="0"/>
              <a:t>Belle saison !</a:t>
            </a:r>
          </a:p>
        </p:txBody>
      </p:sp>
    </p:spTree>
    <p:extLst>
      <p:ext uri="{BB962C8B-B14F-4D97-AF65-F5344CB8AC3E}">
        <p14:creationId xmlns:p14="http://schemas.microsoft.com/office/powerpoint/2010/main" val="16043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0000">
              <a:schemeClr val="accent6">
                <a:lumMod val="40000"/>
                <a:lumOff val="60000"/>
              </a:schemeClr>
            </a:gs>
            <a:gs pos="6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B1F811-F5D0-46E9-9EF2-BFC43B14E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60" y="2764972"/>
            <a:ext cx="3194279" cy="310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28BBA1-A32F-3863-DE6E-D9A5C10E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23408"/>
            <a:ext cx="12188952" cy="1656000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ETAPES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F45CE2-7E39-1B9E-6591-5AB390246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5840" y="6336792"/>
            <a:ext cx="3504614" cy="248646"/>
          </a:xfrm>
        </p:spPr>
        <p:txBody>
          <a:bodyPr/>
          <a:lstStyle/>
          <a:p>
            <a:r>
              <a:rPr lang="fr-FR" dirty="0"/>
              <a:t>Détails de chaque étape ci-après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3E14B540-4941-EE45-C39A-F2E64D9BD2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183187"/>
              </p:ext>
            </p:extLst>
          </p:nvPr>
        </p:nvGraphicFramePr>
        <p:xfrm>
          <a:off x="443204" y="1194318"/>
          <a:ext cx="11000792" cy="360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0F0A4CFE-DEAA-1517-13E3-1EA33D1C913D}"/>
              </a:ext>
            </a:extLst>
          </p:cNvPr>
          <p:cNvSpPr/>
          <p:nvPr/>
        </p:nvSpPr>
        <p:spPr>
          <a:xfrm>
            <a:off x="3116425" y="4265499"/>
            <a:ext cx="415212" cy="40121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6FEF521B-FDD0-388B-3D40-C7D5F5AD64DF}"/>
              </a:ext>
            </a:extLst>
          </p:cNvPr>
          <p:cNvSpPr/>
          <p:nvPr/>
        </p:nvSpPr>
        <p:spPr>
          <a:xfrm>
            <a:off x="5943600" y="4265498"/>
            <a:ext cx="415212" cy="40121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76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838201" y="816627"/>
            <a:ext cx="7157483" cy="2612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r>
              <a:rPr lang="fr-FR" sz="3000" dirty="0"/>
              <a:t>Prendre connaissance de l’organigramme des juges diffusé dans les dossiers de compétitions</a:t>
            </a:r>
          </a:p>
          <a:p>
            <a:endParaRPr lang="fr-FR" sz="3000" dirty="0"/>
          </a:p>
          <a:p>
            <a:r>
              <a:rPr lang="fr-FR" sz="3000" b="0" dirty="0">
                <a:solidFill>
                  <a:schemeClr val="tx1"/>
                </a:solidFill>
              </a:rPr>
              <a:t>Identifier le numéro de la réunion et l’agrès où votre/vos juges officieront.</a:t>
            </a:r>
          </a:p>
          <a:p>
            <a:endParaRPr lang="fr-FR" sz="3000" dirty="0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C1E26A16-40D4-54A4-6E08-714DEE81AC91}"/>
              </a:ext>
            </a:extLst>
          </p:cNvPr>
          <p:cNvSpPr/>
          <p:nvPr/>
        </p:nvSpPr>
        <p:spPr>
          <a:xfrm>
            <a:off x="1033362" y="123454"/>
            <a:ext cx="1645196" cy="59029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Etape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DE63218-5573-EEF1-C5B7-8AA2A525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669" y="1506980"/>
            <a:ext cx="4405331" cy="53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D2234F-5C80-38D7-5D3C-AD2B68237705}"/>
              </a:ext>
            </a:extLst>
          </p:cNvPr>
          <p:cNvSpPr txBox="1">
            <a:spLocks/>
          </p:cNvSpPr>
          <p:nvPr/>
        </p:nvSpPr>
        <p:spPr>
          <a:xfrm>
            <a:off x="838201" y="1051134"/>
            <a:ext cx="9938046" cy="2009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Cronos MM" panose="0200050305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/>
              <a:t>Via vos identifiants, connectez-vous sur le site FFG</a:t>
            </a:r>
          </a:p>
          <a:p>
            <a:pPr algn="ctr"/>
            <a:endParaRPr lang="fr-FR" sz="2400" dirty="0"/>
          </a:p>
          <a:p>
            <a:r>
              <a:rPr lang="fr-FR" sz="2400" dirty="0"/>
              <a:t>- Rubrique « Compétitions »</a:t>
            </a:r>
          </a:p>
          <a:p>
            <a:r>
              <a:rPr lang="fr-FR" sz="2400" dirty="0"/>
              <a:t>- </a:t>
            </a:r>
            <a:r>
              <a:rPr lang="fr-FR" sz="2400" dirty="0" err="1"/>
              <a:t>EngaGym</a:t>
            </a:r>
            <a:endParaRPr lang="fr-FR" sz="2400" dirty="0"/>
          </a:p>
          <a:p>
            <a:r>
              <a:rPr lang="fr-FR" sz="2400" dirty="0"/>
              <a:t>-Accéder à </a:t>
            </a:r>
            <a:r>
              <a:rPr lang="fr-FR" sz="2400" dirty="0" err="1"/>
              <a:t>Engagym</a:t>
            </a:r>
            <a:endParaRPr lang="fr-FR" sz="2400" dirty="0"/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Cette procédure est identique à l’engagement de vos </a:t>
            </a:r>
            <a:r>
              <a:rPr lang="fr-FR" sz="2400" dirty="0" err="1"/>
              <a:t>gyms</a:t>
            </a:r>
            <a:r>
              <a:rPr lang="fr-FR" sz="2400" dirty="0"/>
              <a:t> et/ou équipes</a:t>
            </a:r>
          </a:p>
          <a:p>
            <a:endParaRPr lang="fr-FR" sz="3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942C7D-DEDE-F25D-BDA3-3205CB489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941"/>
          <a:stretch/>
        </p:blipFill>
        <p:spPr>
          <a:xfrm>
            <a:off x="1059733" y="3627189"/>
            <a:ext cx="9494982" cy="2867615"/>
          </a:xfrm>
          <a:prstGeom prst="rect">
            <a:avLst/>
          </a:prstGeom>
        </p:spPr>
      </p:pic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7E9AB5CB-5B83-A2D0-49FE-A3ACA4095B32}"/>
              </a:ext>
            </a:extLst>
          </p:cNvPr>
          <p:cNvSpPr/>
          <p:nvPr/>
        </p:nvSpPr>
        <p:spPr>
          <a:xfrm>
            <a:off x="1033362" y="123454"/>
            <a:ext cx="1645196" cy="59029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Etape 2</a:t>
            </a:r>
          </a:p>
        </p:txBody>
      </p:sp>
    </p:spTree>
    <p:extLst>
      <p:ext uri="{BB962C8B-B14F-4D97-AF65-F5344CB8AC3E}">
        <p14:creationId xmlns:p14="http://schemas.microsoft.com/office/powerpoint/2010/main" val="108521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0994F34-43BC-2DE1-04A3-6D53B23DB596}"/>
              </a:ext>
            </a:extLst>
          </p:cNvPr>
          <p:cNvSpPr txBox="1"/>
          <p:nvPr/>
        </p:nvSpPr>
        <p:spPr>
          <a:xfrm>
            <a:off x="5603624" y="104940"/>
            <a:ext cx="124768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Cliquez ici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1ADF79D-822B-2C67-23E4-F6569E1B2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941"/>
          <a:stretch/>
        </p:blipFill>
        <p:spPr>
          <a:xfrm>
            <a:off x="822699" y="1995192"/>
            <a:ext cx="10603028" cy="3585212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61EECF5-FE5E-253D-E525-31731E42BCDB}"/>
              </a:ext>
            </a:extLst>
          </p:cNvPr>
          <p:cNvCxnSpPr>
            <a:cxnSpLocks/>
          </p:cNvCxnSpPr>
          <p:nvPr/>
        </p:nvCxnSpPr>
        <p:spPr>
          <a:xfrm flipH="1">
            <a:off x="1982624" y="474272"/>
            <a:ext cx="4180188" cy="32431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28B70F7-27CC-AD48-B0AA-BC7AAB0A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45" y="614794"/>
            <a:ext cx="10935856" cy="61554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D0D5EE-6D89-D82A-F935-C5D942F15CB7}"/>
              </a:ext>
            </a:extLst>
          </p:cNvPr>
          <p:cNvSpPr txBox="1"/>
          <p:nvPr/>
        </p:nvSpPr>
        <p:spPr>
          <a:xfrm>
            <a:off x="3030304" y="87745"/>
            <a:ext cx="651534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Choisissez l’événement concerné et cliquez sur l’enveloppe verte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E812A8D-14D0-3BAE-7077-E638F3B5627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287979" y="457077"/>
            <a:ext cx="2779109" cy="46447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2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8D0D5EE-6D89-D82A-F935-C5D942F15CB7}"/>
              </a:ext>
            </a:extLst>
          </p:cNvPr>
          <p:cNvSpPr txBox="1"/>
          <p:nvPr/>
        </p:nvSpPr>
        <p:spPr>
          <a:xfrm>
            <a:off x="1349406" y="87745"/>
            <a:ext cx="917951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Si l’icône du « crayon » apparaît, vous avez déjà engagé vos juges.</a:t>
            </a:r>
          </a:p>
          <a:p>
            <a:pPr algn="ctr"/>
            <a:r>
              <a:rPr lang="fr-FR" dirty="0"/>
              <a:t>Vous avez encore la possibilité de faire des modifications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890C1A-69DE-154F-EE7D-62EACBE7A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1" t="-5991" r="-6481" b="40101"/>
          <a:stretch/>
        </p:blipFill>
        <p:spPr>
          <a:xfrm>
            <a:off x="690607" y="1451429"/>
            <a:ext cx="11194742" cy="4518734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E812A8D-14D0-3BAE-7077-E638F3B5627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5939162" y="734076"/>
            <a:ext cx="3071673" cy="45037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98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Personnalisé bleu rou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8F0"/>
      </a:accent1>
      <a:accent2>
        <a:srgbClr val="FF6B6B"/>
      </a:accent2>
      <a:accent3>
        <a:srgbClr val="931F1D"/>
      </a:accent3>
      <a:accent4>
        <a:srgbClr val="8E8EBA"/>
      </a:accent4>
      <a:accent5>
        <a:srgbClr val="141B41"/>
      </a:accent5>
      <a:accent6>
        <a:srgbClr val="141B41"/>
      </a:accent6>
      <a:hlink>
        <a:srgbClr val="931F1D"/>
      </a:hlink>
      <a:folHlink>
        <a:srgbClr val="8E8EB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7306296916434D9EB8D77DFF6992BB" ma:contentTypeVersion="13" ma:contentTypeDescription="Crée un document." ma:contentTypeScope="" ma:versionID="8f750d5a30950fb4ac944186add33c7d">
  <xsd:schema xmlns:xsd="http://www.w3.org/2001/XMLSchema" xmlns:xs="http://www.w3.org/2001/XMLSchema" xmlns:p="http://schemas.microsoft.com/office/2006/metadata/properties" xmlns:ns3="6571f286-1ee8-4324-8531-61bdf62bd0e4" xmlns:ns4="b8408ca8-4236-4eab-82e1-921e28e71905" targetNamespace="http://schemas.microsoft.com/office/2006/metadata/properties" ma:root="true" ma:fieldsID="638c041d14d1873bf0ecfa6e12c92be6" ns3:_="" ns4:_="">
    <xsd:import namespace="6571f286-1ee8-4324-8531-61bdf62bd0e4"/>
    <xsd:import namespace="b8408ca8-4236-4eab-82e1-921e28e7190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71f286-1ee8-4324-8531-61bdf62bd0e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408ca8-4236-4eab-82e1-921e28e719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5DE169-B920-4A65-9BCA-568ED90E2A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71f286-1ee8-4324-8531-61bdf62bd0e4"/>
    <ds:schemaRef ds:uri="b8408ca8-4236-4eab-82e1-921e28e71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752C93-907B-4CCA-B15D-F9F7C313E5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2BE30E-E136-495F-B359-604CDB4BC0AF}">
  <ds:schemaRefs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b8408ca8-4236-4eab-82e1-921e28e71905"/>
    <ds:schemaRef ds:uri="6571f286-1ee8-4324-8531-61bdf62bd0e4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2005</TotalTime>
  <Words>1129</Words>
  <Application>Microsoft Office PowerPoint</Application>
  <PresentationFormat>Grand écran</PresentationFormat>
  <Paragraphs>149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2" baseType="lpstr">
      <vt:lpstr>Wingdings</vt:lpstr>
      <vt:lpstr>Calibri Light</vt:lpstr>
      <vt:lpstr>Cronos MM</vt:lpstr>
      <vt:lpstr>Calibri</vt:lpstr>
      <vt:lpstr>Arial</vt:lpstr>
      <vt:lpstr>Thème Office</vt:lpstr>
      <vt:lpstr>Tutoriel OrdoJuge Clubs GAF</vt:lpstr>
      <vt:lpstr>Ce tutoriel est mis en place pour vous aider à engager vos juges sur les compétitions organisées sur l’IDF  Merci de respecter la procédure</vt:lpstr>
      <vt:lpstr> Aujourd’hui</vt:lpstr>
      <vt:lpstr>ETAPES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Procédure pour un engagement d’un autre club</vt:lpstr>
      <vt:lpstr>Procédure pour un engagement d’un autre club</vt:lpstr>
      <vt:lpstr>Procédure pour un engagement d’un autre club</vt:lpstr>
      <vt:lpstr>Procédure pour un engagement d’un autre club</vt:lpstr>
      <vt:lpstr>Procédure pour un engagement d’un autre club</vt:lpstr>
      <vt:lpstr>Procédure pour un engagement d’un autre club</vt:lpstr>
      <vt:lpstr>Demande de dérogation</vt:lpstr>
      <vt:lpstr>Demande de dérogation</vt:lpstr>
      <vt:lpstr>Demande de dérogation</vt:lpstr>
      <vt:lpstr>Présentation PowerPoint</vt:lpstr>
      <vt:lpstr>Belle saison !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Muriel BRUNO</dc:creator>
  <cp:lastModifiedBy>Alain HABEAU</cp:lastModifiedBy>
  <cp:revision>29</cp:revision>
  <dcterms:created xsi:type="dcterms:W3CDTF">2021-05-05T09:16:23Z</dcterms:created>
  <dcterms:modified xsi:type="dcterms:W3CDTF">2023-11-27T08:40:09Z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0x010100F87306296916434D9EB8D77DFF6992BB</vt:lpwstr>
  </property>
</Properties>
</file>